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019E6-6858-4073-B1CB-1FD936CF9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8B112-795D-4143-847D-CA3084C3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8BA89-FCB4-476F-A14A-36B4838F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CC5CA-03CE-427B-B180-B5C9DA43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7CC18-97FF-43FA-9646-42365332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8722A-7CDF-48BE-A5F1-6A14A6B7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4C57F-5268-4178-95AF-633F22E6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491D1-AF8F-41B1-8FDC-A98F25B9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2CA54-C372-45D7-9B7E-902EF548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2DE02-16A3-4112-8717-B477D9B2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5BCC3-7D05-4289-A403-3BBD71E9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4110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心理委员专题培训总结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86" r="1118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随着社会的发展，心理健康问题日益受到关注，心理委员的角色和职责也日益重要。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当前，心理委员在工作中面临诸多挑战，如缺乏专业知识和技能、沟通技巧不足等。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为了提高心理委员的专业水平和工作能力，开展专题培训显得尤为重要。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增强心理委员的专业知识和技能，提高其应对心理问题的能力。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提升心理委员的沟通技巧和人际交往能力，促进其与学生的有效沟通。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帮助心理委员更好地理解和支持学生，为其提供更好的心理服务。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心理委员角色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心理委员职责与角色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作为班级中的心理委员，需要关注同学们的心理健康状况，提供必要的支持和帮助。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心理委员应成为班级中的心理导师，为同学们提供积极的引导和帮助，促进班级整体心理健康水平的提高。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识别常见的心理问题，如焦虑、抑郁、自卑等，是心理委员的重要任务。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针对不同的心理问题，心理委员需要掌握相应的应对策略，如提供倾听、给予支持和鼓励等。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常见心理问题识别与应对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有效的沟通是心理委员必备的技能，需要掌握如何与同学建立良好的沟通关系。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心理委员需要了解和掌握一些心理疏导方法，如认知行为疗法、放松训练等，以帮助同学们缓解心理压力和焦虑情绪。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沟通技巧与心理疏导方法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心理疏导方法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2023年5月1日至5月5日，共5天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学校心理健康教育中心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线上授课与线下实践相结合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全校心理委员及对心理学感兴趣的学生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培训形式与参与人员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考核测试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跟踪调查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培训结束后发放问卷，了解学员对培训内容、形式、效果等方面的反馈。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对学员进行考核测试，评估学员对培训内容的掌握程度。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对学员进行跟踪调查，了解学员在实际工作中对培训内容的运用情况。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https://d.book118.com/308044110021006023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2024-08-29T13:31:30.983</cp:lastPrinted>
  <dcterms:created xsi:type="dcterms:W3CDTF">2024-08-29T05:31:31Z</dcterms:created>
  <dcterms:modified xsi:type="dcterms:W3CDTF">2024-08-29T05:31:32Z</dcterms:modified>
</cp:coreProperties>
</file>