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6943788-BD75-4A9C-A71C-2381C09797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CDAE47-2300-4B57-99F3-B89E551862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E4AA2FA-0E08-4E5B-B99A-F6C766211E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07ADA0C-2826-4074-9CAA-1058AF6557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AE9BED4-DD82-4893-9CC5-35AE79ABF2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D7B686C-4A06-4807-8998-CF9B328A2E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15C4852-AB5A-4FCF-90F1-F92BA50793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6FE74-E4B9-4A9B-A706-D58C758704D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16577A8-591C-4556-841D-EDED8534F9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170988-A348-448C-9CB9-8F212AFF8B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DE14B82-7E4F-4C74-8BD9-BFEC0816B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0804413712500604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49867" y="5173998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49867" y="4442659"/>
            <a:ext cx="3454400" cy="612806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049867" y="1052928"/>
            <a:ext cx="10114374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2023年内科科室工作总结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15506" y="4498554"/>
            <a:ext cx="2798081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汇报人：XXX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1515506" y="5229894"/>
            <a:ext cx="3373814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2024-01-04</a:t>
            </a:r>
          </a:p>
        </p:txBody>
      </p:sp>
      <p:sp>
        <p:nvSpPr>
          <p:cNvPr id="7" name="AutoShape 7"/>
          <p:cNvSpPr/>
          <p:nvPr/>
        </p:nvSpPr>
        <p:spPr>
          <a:xfrm>
            <a:off x="1049867" y="4442659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049867" y="5173998"/>
            <a:ext cx="203200" cy="612806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具体工作内容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工作分析和建议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未来计划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工作概况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4875" r="14875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7072" r="17072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611" r="23611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3174" r="317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05451" y="3460761"/>
            <a:ext cx="2286000" cy="88392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705451" y="4206759"/>
            <a:ext cx="2286000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工作内容概述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负责接待内科患者，进行初步诊断、治疗和病情监测。</a:t>
            </a:r>
          </a:p>
        </p:txBody>
      </p:sp>
      <p:sp>
        <p:nvSpPr>
          <p:cNvPr id="36" name="TextBox 36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组织病例讨论，参与疑难杂症的会诊，提供专业意见。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开展健康教育活动，提高患者及家属的健康意识和自我管理能力。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参与内科相关科研项目，推动学科发展。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病例讨论与会诊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参与科研项目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21810" r="21810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3450" r="13450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通过优化诊疗流程和技术培训，提高诊疗质量和效率。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诊疗质量提升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加强与患者的沟通和服务质量，患者满意度较往年有明显提升。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患者满意度提高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成功将多项研究成果应用于临床实践，提升了科室的诊疗水平。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科研成果转化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加强团队建设和人才培养，为科室的长远发展储备人才。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团队建设与人才培养</a:t>
            </a:r>
            <a:endParaRPr lang="en-US" sz="1100"/>
          </a:p>
        </p:txBody>
      </p:sp>
      <p:sp>
        <p:nvSpPr>
          <p:cNvPr id="22" name="AutoShape 22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TextBox 42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重点成果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通过优化医疗资源配置，提高医疗资源的使用效率。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医疗资源紧张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083" r="1608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患者沟通难度大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医疗纠纷风险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792" r="16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加强医患沟通技巧培训，提高与患者的沟通能力。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加强医疗安全意识培训，完善医疗纠纷处理机制。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26" name="AutoShape 26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AutoShape 43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4" name="AutoShape 44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5" name="AutoShape 45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6" name="TextBox 46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遇到的问题和解决方案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18" r="-18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2818458"/>
            <a:ext cx="12192000" cy="2508250"/>
          </a:xfrm>
          <a:prstGeom prst="rect">
            <a:avLst/>
          </a:pr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11188" y="3101033"/>
            <a:ext cx="8039100" cy="19431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9600" b="1">
                <a:solidFill>
                  <a:schemeClr val="accent1"/>
                </a:solidFill>
                <a:highlight>
                  <a:srgbClr val="000000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4319" y="3158183"/>
            <a:ext cx="6715125" cy="18288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具体工作内容</a:t>
            </a:r>
          </a:p>
        </p:txBody>
      </p:sp>
      <p:sp>
        <p:nvSpPr>
          <p:cNvPr id="5" name="AutoShape 5"/>
          <p:cNvSpPr/>
          <p:nvPr/>
        </p:nvSpPr>
        <p:spPr>
          <a:xfrm>
            <a:off x="0" y="2818458"/>
            <a:ext cx="254000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280374" y="2818458"/>
            <a:ext cx="2911626" cy="250825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9675283" y="3534950"/>
            <a:ext cx="1075267" cy="1075267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38100">
            <a:solidFill>
              <a:srgbClr val="FFFFFF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10020300" y="3827050"/>
            <a:ext cx="423333" cy="491067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143000" y="0"/>
                </a:lnTo>
                <a:lnTo>
                  <a:pt x="1905000" y="952500"/>
                </a:lnTo>
                <a:lnTo>
                  <a:pt x="1143000" y="1905000"/>
                </a:lnTo>
                <a:lnTo>
                  <a:pt x="0" y="1905000"/>
                </a:lnTo>
                <a:lnTo>
                  <a:pt x="762000" y="952500"/>
                </a:lnTo>
                <a:lnTo>
                  <a:pt x="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内科医生对各种常见疾病进行了准确的诊断和治疗，包括但不限于呼吸系统疾病、心血管疾病、消化系统疾病等。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诊断与治疗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在面对急危重症患者时，内科医生能够迅速采取有效措施，进行及时的抢救和治疗，确保患者的生命安全。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急危重症抢救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通过远程诊疗技术，内科医生为外地患者提供了便捷的诊疗服务，减轻了患者的经济负担和时间成本。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远程诊疗</a:t>
            </a:r>
          </a:p>
        </p:txBody>
      </p:sp>
      <p:sp>
        <p:nvSpPr>
          <p:cNvPr id="14" name="AutoShape 14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TextBox 34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医疗工作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/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2281" b="228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486" b="148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TextBox 28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护理工作</a:t>
            </a:r>
          </a:p>
        </p:txBody>
      </p:sp>
      <p:sp>
        <p:nvSpPr>
          <p:cNvPr id="29" name="TextBox 29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基础护理</a:t>
            </a:r>
          </a:p>
        </p:txBody>
      </p:sp>
      <p:sp>
        <p:nvSpPr>
          <p:cNvPr id="30" name="TextBox 30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护士们为患者提供了专业的基础护理服务，包括病情监测、记录、给药、输液等，确保患者的治疗安全有效。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心理护理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护士们关注患者的心理需求，通过与患者沟通交流，缓解患者的焦虑和恐惧情绪，增强患者的治疗信心。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健康教育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护士们对患者及家属进行了健康教育，普及疾病知识和日常保健方法，提高患者的自我保健意识和能力。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2A26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质量控制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实施了严格的质量控制措施，确保了医疗和护理工作的规范性和安全性，降低了医疗差错和事故的发生率。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制度建设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完善和优化了科室管理制度，明确了各级人员的职责和工作流程，提高了工作效率和质量。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设备管理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对科室的医疗设备进行了全面的管理和维护，确保设备的正常运行和使用效果，提高了医疗工作的效率。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439" r="439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t="12500" b="12500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sp>
        <p:nvSpPr>
          <p:cNvPr id="20" name="AutoShape 20"/>
          <p:cNvSpPr/>
          <p:nvPr/>
        </p:nvSpPr>
        <p:spPr>
          <a:xfrm>
            <a:off x="454963" y="331168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AutoShape 21"/>
          <p:cNvSpPr/>
          <p:nvPr/>
        </p:nvSpPr>
        <p:spPr>
          <a:xfrm>
            <a:off x="575049" y="337743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689125" y="339460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99768" y="348430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4" name="AutoShape 24"/>
          <p:cNvSpPr/>
          <p:nvPr/>
        </p:nvSpPr>
        <p:spPr>
          <a:xfrm>
            <a:off x="904945" y="344297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5" name="AutoShape 25"/>
          <p:cNvSpPr/>
          <p:nvPr/>
        </p:nvSpPr>
        <p:spPr>
          <a:xfrm>
            <a:off x="454963" y="448942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75049" y="455517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7" name="AutoShape 27"/>
          <p:cNvSpPr/>
          <p:nvPr/>
        </p:nvSpPr>
        <p:spPr>
          <a:xfrm>
            <a:off x="689125" y="457233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8" name="AutoShape 28"/>
          <p:cNvSpPr/>
          <p:nvPr/>
        </p:nvSpPr>
        <p:spPr>
          <a:xfrm>
            <a:off x="799768" y="466203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9" name="AutoShape 29"/>
          <p:cNvSpPr/>
          <p:nvPr/>
        </p:nvSpPr>
        <p:spPr>
          <a:xfrm>
            <a:off x="904945" y="462070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0" name="AutoShape 30"/>
          <p:cNvSpPr/>
          <p:nvPr/>
        </p:nvSpPr>
        <p:spPr>
          <a:xfrm>
            <a:off x="454963" y="566715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AutoShape 31"/>
          <p:cNvSpPr/>
          <p:nvPr/>
        </p:nvSpPr>
        <p:spPr>
          <a:xfrm>
            <a:off x="575049" y="573291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AutoShape 32"/>
          <p:cNvSpPr/>
          <p:nvPr/>
        </p:nvSpPr>
        <p:spPr>
          <a:xfrm>
            <a:off x="689125" y="575007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799768" y="583977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04945" y="579844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454963" y="684489"/>
            <a:ext cx="84147" cy="84147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AutoShape 36"/>
          <p:cNvSpPr/>
          <p:nvPr/>
        </p:nvSpPr>
        <p:spPr>
          <a:xfrm>
            <a:off x="575049" y="691064"/>
            <a:ext cx="78137" cy="78137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AutoShape 37"/>
          <p:cNvSpPr/>
          <p:nvPr/>
        </p:nvSpPr>
        <p:spPr>
          <a:xfrm>
            <a:off x="689125" y="692781"/>
            <a:ext cx="74704" cy="74704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8" name="AutoShape 38"/>
          <p:cNvSpPr/>
          <p:nvPr/>
        </p:nvSpPr>
        <p:spPr>
          <a:xfrm>
            <a:off x="799768" y="701751"/>
            <a:ext cx="69238" cy="6923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9" name="AutoShape 39"/>
          <p:cNvSpPr/>
          <p:nvPr/>
        </p:nvSpPr>
        <p:spPr>
          <a:xfrm>
            <a:off x="904945" y="697618"/>
            <a:ext cx="65594" cy="65594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TextBox 40"/>
          <p:cNvSpPr txBox="1"/>
          <p:nvPr/>
        </p:nvSpPr>
        <p:spPr>
          <a:xfrm>
            <a:off x="1094842" y="93878"/>
            <a:ext cx="10001250" cy="914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30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科室管理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https://d.book118.com/308044137125006044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2A26"/>
      </a:lt1>
      <a:dk2>
        <a:srgbClr val="D9FFFA"/>
      </a:dk2>
      <a:lt2>
        <a:srgbClr val="000000"/>
      </a:lt2>
      <a:accent1>
        <a:srgbClr val="00BEA8"/>
      </a:accent1>
      <a:accent2>
        <a:srgbClr val="00A5B2"/>
      </a:accent2>
      <a:accent3>
        <a:srgbClr val="00657D"/>
      </a:accent3>
      <a:accent4>
        <a:srgbClr val="05DD68"/>
      </a:accent4>
      <a:accent5>
        <a:srgbClr val="5DE88C"/>
      </a:accent5>
      <a:accent6>
        <a:srgbClr val="6BAF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64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2024-09-25T02:34:27.771</cp:lastPrinted>
  <dcterms:created xsi:type="dcterms:W3CDTF">2024-09-24T18:34:27Z</dcterms:created>
  <dcterms:modified xsi:type="dcterms:W3CDTF">2024-09-24T18:34:29Z</dcterms:modified>
</cp:coreProperties>
</file>