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60D4-07B3-4FFB-B86A-5168A86F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8603B-DA9A-4BF4-BB7F-1E50018FE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2CDE-E83B-480A-B8F9-BAE7696F8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B5636-25DB-4775-BA4C-DC4C092AE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B2EEF-E51D-4C26-8FAC-AB8CABF6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B3E9C-4472-4A42-8DF8-B4484A47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724C7-2893-4B40-82EA-88B4642A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970A5-7D15-4B56-9283-E04E7207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D9DF4-70C5-4033-8057-46852E6B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5556-6654-4E9E-A538-C70676D8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A1948-1559-4359-87E1-A845507D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5017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小脊梁大希望课件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脊椎健康的重要性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儿童脊椎健康问题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脊椎问题的自我检查与评估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脊椎问题的预防与治疗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儿童脊椎健康教育的意义与实践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脊椎健康的重要性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脊椎由颈椎、胸椎、腰椎、骶椎和尾椎组成，每个部分都有特定的功能和作用。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脊椎的结构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脊椎是身体的支柱，它承受着身体的重量，并维持着身体的平衡和稳定。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支撑身体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脊椎内有着重要的神经，这些神经控制着身体的感觉和运动。保护脊椎就是保护这些神经，避免神经受到损伤或压迫。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保护神经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脊椎的基本结构与功能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颈椎问题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脊柱侧弯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骨质疏松症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脊椎问题的常见类型与影响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颈椎疼痛、僵硬、活动受限等，可能导致头痛、肩颈疼痛、手部麻木等症状。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腰椎间盘突出、腰椎管狭窄等，可能引起腰痛、坐骨神经痛、腿部麻木等症状。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一种常见的脊椎问题，可能导致身体不平衡、呼吸不畅、背部疼痛等症状。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骨骼变薄、变脆，容易导致骨折，通常伴有疼痛和活动受限。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保护脊椎可以预防由于脊椎问题引起的疼痛和其他不适症状。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361" b="203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995" b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保持脊椎的健康状态可以维持身体的功能，避免由于脊椎问题引起的活动受限或其他功能障碍。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健康的脊椎可以让人更好地享受生活，减轻由于疼痛或其他不适症状带来的困扰。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维护脊椎健康的必要性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儿童脊椎健康问题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由于坐姿不正、长期使用不良姿势等原因，导致脊柱弯曲，以青少年最为常见。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17" b="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姿势性脊柱弯曲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由于胎儿期发育异常或遗传因素，导致出生后即存在的脊柱弯曲。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先天性脊柱弯曲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由于神经系统疾病或损伤导致脊柱弯曲，如脊髓灰质炎、脑瘫等。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神经性脊柱弯曲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儿童脊椎问题的常见类型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轻度脊柱弯曲对儿童影响不大，但随着时间推移，可能会加重并影响生活质量。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重度脊柱弯曲可能导致内脏器官功能障碍、影响生长发育、甚至致残。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041" r="110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0004" b="3000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儿童脊椎问题呈现年轻化趋势，部分原因与现代生活习惯、学习压力等有关。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儿童脊椎问题的发展趋势与影响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19" b="1661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055" b="805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培养儿童良好的坐姿习惯，如保持背部直立、避免长时间低头等。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鼓励儿童进行适当的体育锻炼，增强肌肉力量和灵活性。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定期进行体检，早期发现并纠正不良姿势和脊柱弯曲迹象。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对于先天性或神经性脊柱弯曲，需在专业医生指导下进行早期干预和治疗。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儿童脊椎问题的预防与早期干预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https://d.book118.com/308045017105006023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2024-08-30T09:10:23.653</cp:lastPrinted>
  <dcterms:created xsi:type="dcterms:W3CDTF">2024-08-30T01:10:23Z</dcterms:created>
  <dcterms:modified xsi:type="dcterms:W3CDTF">2024-08-30T01:10:25Z</dcterms:modified>
</cp:coreProperties>
</file>