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6EEBC1-DEEF-4F63-A7F4-E7778CF3A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8DF6A6-9FED-4C07-A369-71CEC965D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B7C283-2DCC-4E99-BF46-35809023F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CD4E64-7A67-4577-8F76-C2ECE003F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551F9A-3299-4423-AD86-6563944AF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CD092C-A64D-4CAF-854A-6CBF681E4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ED2F72-8A48-4759-866D-0F83179E9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E17968-7376-4FC5-BC65-5A39F1211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21F0CE-EBE1-4DFC-A8B7-21B0F3C71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22E4F-EA3D-4369-8DD1-948EE0048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CD8F7C-A4EB-466E-BD9E-8360908F1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4511401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调研分析报告消费者购买决策因素调查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消费者购买决策因素概述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调研结果分析：消费者购买决策因素的现状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调研结果分析：消费者购买决策因素的差异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消费者购买决策因素的影响因素分析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对企业营销策略的建议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了解消费者购买决策的过程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通过调研，深入了解消费者在购买商品或服务时的决策过程，包括需求识别、信息搜索、评估选择、购买决策和购后行为等阶段。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探究影响消费者购买决策的因素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分析消费者在购买过程中受到的各种因素的影响，如个人因素、社会因素、文化因素和心理因素等。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为企业提供市场营销策略建议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通过调研结果，为企业制定针对性的市场营销策略提供数据支持和理论依据，帮助企业更好地满足消费者需求，提高市场竞争力。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本次调研涵盖了不同年龄、性别、职业和收入水平的消费者群体，涉及多个商品和服务类别，以确保调研结果的全面性和代表性。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采用问卷调查、访谈、观察等多种调研方法，收集消费者的购买决策相关数据和信息。同时，结合文献资料和案例分析等方法，对调研数据进行深入分析和挖掘。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9" r="234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消费者购买决策因素概述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消费者购买决策的定义与重要性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消费者购买决策是指消费者在购买商品或服务过程中，经过一系列心理活动和行为选择，最终做出购买决定的过程。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消费者购买决策是企业制定营销策略的基础，了解消费者购买决策过程有助于企业更好地满足消费者需求，提高营销效果。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社会文化因素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价格因素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价格是消费者购买决策中的重要因素，消费者会根据自身经济状况和商品价值来评估价格是否合理。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促销因素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企业采取的促销策略，如广告、折扣、赠品等，会对消费者的购买决策产生一定影响。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个人因素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消费者的个人特征，如年龄、性别、职业、收入等，也会对购买决策产生影响。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包括产品质量、性能、品牌、包装等，是消费者购买决策中最基本的因素。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产品因素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渠道因素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消费者购买商品的渠道和便利性也会影响购买决策，如线上购物、实体店购物等。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社会文化环境、社会阶层、家庭、参照群体等也会对消费者的购买决策产生影响。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消费者购买决策的核心因素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调研结果分析：消费者购买决策因素的现状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消费者在购买产品时，首要考虑的是产品的质量，包括性能、耐用性、安全性等。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独特或创新的产品设计能够吸引消费者的注意，增加购买意愿。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产品定制化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提供个性化的产品或服务，以满足消费者的特殊需求。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消费者会对比不同产品的价格，选择性价比高的产品。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价格合理性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不同消费者对价格的敏感程度不同，会影响他们的购买决策。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价格敏感度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价格优惠、折扣等促销活动能够吸引消费者，提高销售量。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价格促销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品牌知名度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知名品牌通常更容易获得消费者的信任和认可。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品牌忠诚度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消费者对某些品牌有忠诚度，会优先选择这些品牌的产品。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品牌的形象、口碑和声誉会影响消费者的购买决策。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购买便利性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消费者倾向于选择购买方便、快捷的渠道。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渠道服务质量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优质的售前、售中和售后服务能够提高消费者的购买意愿和满意度。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渠道多样性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提供多种购买渠道，如线上、线下、社交媒体等，以满足不同消费者的需求。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有效的广告宣传能够吸引消费者的注意，提高产品知名度。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举办有趣的营销活动能够激发消费者的购买兴趣，增加销售量。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营销活动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利用社交媒体进行产品推广，能够扩大产品的影响力，吸引更多潜在消费者。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社交媒体推广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促销因素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调研结果分析：消费者购买决策因素的差异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https://d.book118.com/308045114012006043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2024-09-22T11:00:06.859</cp:lastPrinted>
  <dcterms:created xsi:type="dcterms:W3CDTF">2024-09-22T03:00:06Z</dcterms:created>
  <dcterms:modified xsi:type="dcterms:W3CDTF">2024-09-22T03:00:09Z</dcterms:modified>
</cp:coreProperties>
</file>