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19C1B-3D57-4342-800B-2062A09E5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0ADCF6-2F4E-44F9-BB01-7264BFB0C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FD2B9-DD97-47AD-A63A-A51CBF51C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9DBB55-25EF-4C16-A6AA-05CB29C33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5C7C06-63B1-41E5-B663-1423F0680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F27790-420D-45FF-A848-2CB370946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1B37AF-0009-4D80-A6E6-47A9BDC9B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E8D24-44E1-4612-9251-E5778FE68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5ECAFC-489E-450E-BF6A-C767CA42A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F1B88-F15B-48A1-88EE-959635355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E623E-FC6E-4F0B-9458-30294207E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47027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《非车产品解读》ppt课件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非车产品的技术特点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非车产品是指除了汽车以外的其他交通运输工具及其相关产品。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非车产品包括但不限于自行车、摩托车、电动车、滑板车、平衡车等个人或货物运输工具，以及相关的零配件和配套设施。这些产品通常用于短途出行或货物运输，具有轻便、灵活、便捷等特点。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非车产品种类繁多，按照不同的分类标准可以分为多种类型。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动力来源，非车产品可以分为人力非车产品和动力非车产品。人力非车产品主要依靠人力驱动，如自行车、滑板车等；动力非车产品则需要借助电力、燃油等动力源，如电动车、摩托车等。此外，按照使用功能，非车产品可以分为代步工具和货运工具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非车产品的种类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非车产品在人们的日常生活和工作中发挥着重要作用，具有多方面的价值。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作为一种便捷的交通工具，能够满足人们短途出行的需求，尤其在城市拥堵和环保问题日益严重的背景下，非车产品成为越来越多人的出行选择。此外，非车产品还具有经济实惠、节能环保、锻炼身体等多种价值，对提高人们的生活质量和工作效率有着积极的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非车产品的作用和价值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随着经济的发展和消费者需求的多样化，非车产品市场呈现出不断扩大的趋势。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产品种类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消费者越来越注重生活品质和个性化需求，对非车产品的选择更加挑剔和多元化。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非车产品种类繁多，包括家居用品、电子产品、健身器材、户外装备等，满足不同消费者的需求。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非车产品市场现状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随着科技的进步，非车产品的智能化成为未来的发展趋势，为消费者带来更加便捷和高效的使用体验。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消费者对产品的个性化需求越来越高，非车产品企业需要不断创新，推出符合消费者需求的个性化产品。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随着环保意识的提高，非车产品企业需要注重产品的环保性能，推广绿色环保的产品。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非车产品市场发展趋势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非车产品市场竞争格局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竞争激烈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非车产品市场品牌众多，竞争激烈，企业需要不断提高产品质量和服务水平，提升竞争力。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品牌影响力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品牌影响力是非车产品市场竞争的重要因素，企业需要加强品牌建设和宣传，提高品牌知名度和美誉度。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技术创新是非车产品市场竞争的关键，企业需要加大技术研发和创新投入，推出具有自主知识产权和核心竞争力的产品。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非车产品应用场景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https://d.book118.com/308047027014006036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2024-09-15T05:40:19.311</cp:lastPrinted>
  <dcterms:created xsi:type="dcterms:W3CDTF">2024-09-14T21:40:19Z</dcterms:created>
  <dcterms:modified xsi:type="dcterms:W3CDTF">2024-09-14T21:40:21Z</dcterms:modified>
</cp:coreProperties>
</file>