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FE39A-9E68-4248-8184-9F936D7D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81A80-3212-4366-BC41-B77A64CD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FC135-331B-4599-93A9-BD58E9A0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9D294-CD8A-4962-A779-841718F8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09FA0-A0E9-49BE-8B69-4CEC0663D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5410A-0379-430C-B4E2-626EC459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1AB81-5170-408B-AF48-931883A4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05C34-2540-469E-9715-E10872F5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E673C-34F4-4B78-B97E-2E193519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403D6-3C33-4B73-B2DF-1D6B12CF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96AD-9211-447C-9CCD-015DF321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711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88企业规范化管理培训的创新和创业能力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规范化管理与创新创业的融合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适应时代需求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随着市场竞争的加剧和技术的快速发展，企业需要不断提升自身的创新能力和创业精神，以适应不断变化的市场环境。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通过规范化管理培训，企业可以培养员工的创新意识和创业能力，从而提升企业的整体竞争力。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创新和创业能力是企业持续发展的重要驱动力，通过培训可以帮助企业实现可持续发展。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0" r="350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创新是企业发展的核心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创新是企业发展的源泉和动力，只有通过不断创新，企业才能在市场竞争中立于不败之地。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创业精神激发企业活力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创业精神是一种积极向上的心态和行动方式，能够激发企业的活力和创造力，推动企业不断向前发展。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创新与创业能力助力企业转型升级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随着市场的不断变化和技术的不断进步，企业需要不断进行转型升级。创新和创业能力可以帮助企业发现新的市场机会和商业模式，实现转型升级。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创新与创业能力的重要性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规范化管理是指通过制定和执行一系列规范化标准和流程，使企业的各项管理工作达到标准化、制度化、流程化的状态，从而提高企业的运营效率和管理水平。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规范化管理具有明确性、可操作性、可衡量性、可改进性等特点，能够确保企业各项工作的顺利进行和持续改进。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通过规范化管理，企业可以优化资源配置，降低运营成本，提高工作效率，从而增强市场竞争力。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规范化管理有助于企业建立完善的管理体系，提高决策的科学性和准确性，促进企业持续健康发展。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规范化管理可以帮助企业识别和评估各种风险，制定相应的应对措施，降低企业经营风险。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强化企业风险控制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规范化管理为企业创新提供了良好的制度保障和流程支持，有利于激发员工的创新意识和创造力，推动企业的创新发展。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推动企业创新发展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创新管理培训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阐述创新思维定义、特点及其在企业发展中的重要性。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介绍头脑风暴、六顶思考帽等创新思维方法，激发员工创造力。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通过案例分析、小组讨论等方式，让员工亲身体验创新思维过程，培养创新意识。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创新思维的引导与培养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讲解敏捷开发、精益创业等创新管理方法，帮助企业快速响应市场变化。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介绍设计思维、用户画像等创新管理工具，提升产品与服务创新能力。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结合企业实际案例，分析创新管理方法与工具的应用及效果。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创新管理方法与工具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跨行业创新案例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引入其他行业的创新案例，拓展员工视野，激发跨界创新灵感。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行业内创新案例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分享行业内具有代表性的创新实践案例，启发员工创新思路。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企业内部创新案例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挖掘企业内部创新实践案例，鼓励员工分享经验，营造创新氛围。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58" r="15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https://d.book118.com/308047114054006045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2024-09-25T21:27:44.982</cp:lastPrinted>
  <dcterms:created xsi:type="dcterms:W3CDTF">2024-09-25T13:27:45Z</dcterms:created>
  <dcterms:modified xsi:type="dcterms:W3CDTF">2024-09-25T13:27:47Z</dcterms:modified>
</cp:coreProperties>
</file>