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A82A1-2515-44BA-AE2C-5A3CD8B77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078A6-9F84-49C8-9F76-2A34DF5E3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238F0-0A20-443D-AFC8-73B188DE8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B9BFB-791E-44C3-BE83-8A6C42319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35CF66-7FD8-4A36-A426-B6BE7CF3A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223797-D131-4A1B-8854-3C61C4FBB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453062-586C-486B-8002-0EA3B76FA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3F2A0-1B76-422C-B8C5-651326A5D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FDA97-CB4B-4DE2-9B69-721D1E51C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0821D-F904-4022-832D-6746F958C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71020-E9BF-4738-B440-27BDDD28B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7130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施工现场的设备调试和试运行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设备调试和试运行概述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设备试运行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设备调试和试运行概述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设备调试和试运行的定义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设备调试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在设备安装完成后，对设备的各项性能指标进行测试和调整，以确保设备能够正常运行并满足设计要求。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试运行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在设备调试完成后，对设备进行一段时间的连续运行，以检验设备的稳定性和可靠性。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确保设备性能达标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通过调试和试运行，可以发现并解决设备存在的问题，确保设备的性能达到设计要求。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通过调试和试运行，可以对设备的参数进行优化调整，提高设备的运行效率。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降低设备故障率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通过调试和试运行，可以发现设备的潜在问题，及时处理，降低设备故障率。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设备调试和试运行的重要性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48" r="23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确认设备安装完成，检查设备各项参数设置是否正确，准备调试和试运行的工具和材料。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按照调试计划和要求，对设备的各项性能指标进行测试和调整，记录调试结果。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在调试完成后，进行一段时间的连续运行，观察设备的运行状况，记录运行数据。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试运行阶段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根据调试和试运行的结果，对设备的性能进行评估，提出改进意见和建议，反馈给相关部门进行处理。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设备调试和试运行的流程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对单个设备进行测试，确保其正常工作。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在设备单机调试阶段，需要对施工现场的每个设备进行单独测试，检查设备的运行状态、性能指标以及是否存在故障。这一步骤确保了单个设备在独立运行时能够正常工作，为后续的联动调试打下基础。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设备单机调试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测试设备之间的协同工作能力。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单机调试完成后，需要进行联动调试，以测试设备之间的协同工作能力。这一步骤通过模拟实际工作流程，检查不同设备之间的连接、信号传输以及数据交换是否正常，确保设备在联动工作时能够稳定、高效地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设备联动调试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设备性能调试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对设备的性能进行全面评估和优化。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调试是对设备的性能进行全面评估和优化的过程。在这一阶段，调试人员会根据设备的实际运行情况，对设备的各项性能指标进行测试和调整，以确保设备在长时间运行过程中能够保持稳定、高效的工作状态。同时，对于性能不达标的设备，调试人员会进行必要的优化和改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确保设备运行安全，预防潜在风险。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调试是施工现场设备调试中非常重要的一环。在这一阶段，调试人员会对设备的各项安全功能进行检查和测试，如设备的过载保护、短路保护、接地保护等。此外，还会对设备的操作界面、安全防护装置等进行检查，确保设备在运行过程中能够保障操作人员的安全。同时，对于存在安全隐患的设备，调试人员会及时进行维修或更换，以预防潜在风险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设备安全调试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设备试运行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https://d.book118.com/308047130021006042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2024-09-21T03:32:49.218</cp:lastPrinted>
  <dcterms:created xsi:type="dcterms:W3CDTF">2024-09-20T19:32:49Z</dcterms:created>
  <dcterms:modified xsi:type="dcterms:W3CDTF">2024-09-20T19:32:51Z</dcterms:modified>
</cp:coreProperties>
</file>