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02CC8-6671-4F53-A513-32BEDECEB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663D8-0A92-4B98-8264-BC01E25B7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13031-A0C1-42B0-8DC5-CC9E4176B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EC937-8F93-40E8-B4CB-3ED479F44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8AC10-8BF0-45AA-9AF5-86A2A54DD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1E96AF-717B-4B6F-9318-590F7443E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8741A9-F4CC-41BB-96D4-326B05A0B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937D7-4AAA-47EC-9E27-06E4FEAC4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48EFF-DC48-4B6F-B95D-ACD125396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79B06-1417-40C7-BDB9-E9E87CB2D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BC515-9BB4-43BA-A872-7EF706D26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1014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门店开发与选址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门店开发概述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选址策略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门店开发的市场分析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门店的规划和设计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门店的开发和运营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门店开发概述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33" b="296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门店开发的概念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门店开发是指企业根据市场情况和自身发展战略，在合适的地点开设新的零售店铺的过程。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它包括市场调研、选址、店铺设计、装修、人员培训等多个环节，是零售企业扩大市场份额、提高品牌影响力的重要手段。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通过开设新的门店，可以覆盖更多的潜在客户，提高品牌知名度和销售额。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优质的门店形象有助于提升品牌形象，增强消费者对品牌的信任感和忠诚度。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通过门店开发，企业可以占据更多的市场份额，提高市场竞争力。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门店开发的重要性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开店准备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完成装修、采购商品、宣传推广等准备工作后，正式开业运营。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为新门店招聘和培训合格的工作人员，确保门店运营的顺利进行。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店铺设计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根据品牌形象和市场需求，进行店铺布局和装修设计。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了解目标市场的需求、竞争情况、消费水平等信息，为选址和店铺设计提供依据。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根据市场调研结果，选择合适的店铺位置，考虑人流量、周边环境、竞争情况等因素。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门店开发的流程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选址策略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以市场需求为基础，选择消费者需求较大或未来需求增长较快的区域。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市场导向原则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分析目标区域内同行业的竞争状况，选择具有竞争优势的地点。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考虑投资回报率，选择租金、人力等成本较低且能带来可观收益的地点。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结合企业战略和市场需求，选择具有发展潜力的区域。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长远发展原则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选址的影响因素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交通状况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附近的交通网络、公共交通站点和停车设施。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地方政府的政策支持、税收优惠及城市规划等。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人口分布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商业环境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目标区域的人口数量、密度和消费水平。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同行业或相关行业的聚集程度、商圈成熟度等。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供电、供水、排水等基础设施的完备程度。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89" r="17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通过问卷调查、实地考察等方式了解目标区域的消费者需求和竞争状况。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运用GIS技术、商圈分析工具等，对数据进行处理和分析，评估选址的优劣。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数据分析和模型构建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在多个备选地点中，通过对比分析，选择最优的地点。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比较选择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与房东或当地政府进行协商，争取租金优惠和政策支持。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协商谈判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选址的方法和技巧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门店开发的市场分析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8" r="1508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评估目标市场的潜在客户数量，了解市场规模。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目标市场大小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研究目标客户的消费习惯，包括购买频率、购买偏好、消费能力等。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了解行业和市场的发展趋势，预测未来市场需求。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深入了解客户的需求和期望，以便提供更好的产品和服务。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竞争对手数量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分析竞争对手的优势和劣势，以便制定更好的竞争策略。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确定自己在市场中的定位，以便更好地满足客户需求。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了解目标区域内竞争对手的数量和规模。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寻找与竞争对手的差异点，建立自己的竞争优势。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https://d.book118.com/308051014042006025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2024-09-01T21:22:54.663</cp:lastPrinted>
  <dcterms:created xsi:type="dcterms:W3CDTF">2024-09-01T13:22:54Z</dcterms:created>
  <dcterms:modified xsi:type="dcterms:W3CDTF">2024-09-01T13:22:56Z</dcterms:modified>
</cp:coreProperties>
</file>