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0043D-1895-4137-B1C5-38D071CE3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2E59C-BA4E-4714-A8DF-7E59763FC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82DE9-2ACB-40C0-9EDB-36549FDCA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D556C-449D-48DA-8057-BC267E118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635558-D58A-46D4-8E34-A752F3A01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6B9337-BEF4-465E-B1B8-BE474AF50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8DBD99-9C5F-414D-8E7D-6DFB025D4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1497F-B122-4743-BCBE-E6403169F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7EA7EF-C448-4E72-AB65-F9EB354E9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90F94-CF27-4047-800E-B660B8CC8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79919-4375-4ADC-B059-D520DD318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51017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丰田管理的工作体系简介课件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丰田工作体系的核心思想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丰田工作体系的关键要素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丰田工作体系的实施方法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丰田工作体系的优势与挑战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丰田工作体系的未来发展趋势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全球化战略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20世纪80年代，丰田开始实施全球化战略，通过在美国等海外市场建立生产基地和销售网络，逐渐成为全球知名的汽车制造商。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创始人及初期发展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丰田喜一郎于1937年成立了丰田汽车公司，初期以生产汽车为主，并逐渐在汽车行业中崭露头角。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创新与多元化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近年来，丰田不断推出创新产品和技术，如混合动力汽车、智能驾驶等，同时积极拓展多元化业务，涉足机器人、航空航天等领域。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丰田公司的历史与发展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丰田在长期的生产实践中形成了精益生产理念，通过消除浪费、提高效率、持续改进等方式，实现高质量、低成本的生产。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0750" b="20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精益生产理念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丰田强调以人为本的管理思想，注重员工参与和团队合作，激发员工的创造力和积极性。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人本管理思想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63" r="1716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丰田倡导持续改进的企业文化，鼓励员工不断寻求改进机会，通过小步快跑的方式实现持续进步。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持续改进文化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丰田管理理念的形成与特点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丰田管理在全球的影响力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对全球制造业的影响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丰田的精益生产理念在全球范围内得到了广泛认可和应用，对全球制造业产生了深远影响，推动了制造业的转型升级。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对企业管理的启示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丰田的人本管理思想和持续改进文化为企业提供了有益的启示，促进了企业管理水平的提升。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对社会经济的贡献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丰田作为全球知名的汽车制造商，为社会提供了大量就业机会和税收收入，同时也推动了相关产业链的发展。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丰田工作体系的核心思想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精益生产是一种不断追求卓越、力求完美的理念，旨在通过消除浪费、提高效率、优化流程等方式，实现生产过程的持续改进和升级。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精益生产强调以顾客需求为导向，通过深入了解顾客需求、提高产品质量和服务水平等方式，不断提升顾客满意度和忠诚度。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顾客至上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精益生产注重对整个生产流程的优化和改进，通过消除不必要的环节和浪费，提高生产效率和产品质量。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精益生产理念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丰田工作体系强调持续改进的重要性，鼓励员工不断寻求改进机会，通过小步快跑的方式实现持续进步。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丰田工作体系认为任何不能增加产品价值的活动都是浪费，因此致力于消除各种形式的浪费，如过度生产、库存积压、不良品等。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浪费消除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通过对整个价值流进行深入分析，识别出浪费的根源并采取措施加以消除，从而实现生产过程的优化和升级。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价值流分析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持续改进与浪费消除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丰田工作体系注重团队合作和协作精神的培养，通过跨部门、跨层级的合作和沟通，实现资源的共享和协同作战。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丰田工作体系重视员工的培训和发展，通过提供丰富的培训资源和职业发展机会，激发员工的潜能和创造力。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丰田工作体系强调员工参与的重要性，鼓励员工积极提出改进建议和意见，让员工成为改进的主体和动力。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员工参与与团队合作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丰田工作体系的关键要素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通过消除浪费、降低成本、提高生产效率，实现高质量、高效率的生产方式。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零库存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通过精确的生产计划和物料配送，实现生产过程中的零库存，降低库存成本。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能够快速响应市场需求的变化，调整生产计划和产品组合，保持竞争优势。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准时制生产（JIT）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借助大数据、云计算、物联网等先进技术，实现生产过程的数字化、网络化和智能化，提升制造水平。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自动化生产线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采用先进的自动化设备和工艺，实现生产过程的自动化和智能化，提高生产效率和产品质量。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工业机器人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广泛应用工业机器人，减轻工人劳动强度，提高生产效率和产品质量。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自动化与智能化技术应用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https://d.book118.com/308051017006006032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2024-09-09T06:04:32.544</cp:lastPrinted>
  <dcterms:created xsi:type="dcterms:W3CDTF">2024-09-08T22:04:32Z</dcterms:created>
  <dcterms:modified xsi:type="dcterms:W3CDTF">2024-09-08T22:04:34Z</dcterms:modified>
</cp:coreProperties>
</file>