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C1F7D-FE1F-47C7-8AAE-E71BBE50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0586A-05C8-43F4-B0FE-6FC3B19D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2EF7F-3AC0-4A6F-BA78-ECB745F5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93AAE-A91E-4326-9227-F1D360D4B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6D90D-DF53-4C63-BC6B-BED7B0C5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AB0435-99AC-4B42-822F-17C38965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15385-6C32-4C11-97DA-BDD519EA7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A5DF0-BF2A-4790-9E60-FD96A8AA3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A92A2-BA5C-42F8-9FEC-3E4A86B2A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D1D32-22BD-4375-9FD7-DF9180892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5EDCE-235D-4901-8290-ABF1563C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10671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黑龙江会计营销策划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黑龙江会计市场分析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会计营销策划方案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会计营销案例分享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会计提供财务数据和信息，支持营销决策；营销活动的效果和业绩需要会计进行量化和评估。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会计在营销策划中提供财务预算、成本控制、销售预测等方面的支持，帮助企业制定合理的营销策略。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会计与营销的关系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会计在营销中的作用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会计与营销相互依存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提升品牌形象和市场竞争力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通过合理的营销策略和财务管理，提升企业的品牌形象和市场竞争力。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会计营销的合理运用有助于企业实现可持续发展，实现长期利益与短期利益的平衡。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通过有效的会计营销管理，优化资源配置，提高企业的经济效益。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会计营销的目的和意义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根据企业的战略目标和市场需求，制定合理的财务预算和营销目标。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制定财务预算和目标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运用会计方法对市场数据进行收集、整理和分析，了解市场需求和竞争状况。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数据分析与市场调研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在营销活动中注重成本控制，识别和评估潜在风险，制定相应的风险应对措施。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成本控制与风险管理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定期对营销活动进行绩效评估，根据评估结果调整和优化营销策略，提高营销效果。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绩效评估与调整优化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会计营销的策略和方法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黑龙江会计市场分析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随着黑龙江地区经济的不断发展，企业数量和规模逐渐扩大，对会计服务的需求量也在增加。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不同类型的企业对会计服务的需求特点不同，大型企业更注重会计服务的规范化和专业化，而中小型企业则更注重会计服务的灵活性和成本效益。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黑龙江会计市场需求分析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黑龙江会计市场目前呈现出多家会计师事务所竞争的格局，其中一些知名会计师事务所占据了较大的市场份额。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各家会计师事务所在竞争中采取了不同的策略，包括提高服务质量、降低价格、拓展业务范围等，以吸引客户并保持市场地位。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黑龙江会计市场竞争分析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黑龙江会计市场发展趋势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服务品质化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随着企业对会计服务品质要求的提高，会计师事务所需要不断提高服务质量和专业水平，以满足客户的需求。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业务多元化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随着企业业务范围的扩大和复杂化，会计师事务所需要拓展业务范围，提供更加多元化的会计服务，以满足企业的需求。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随着信息技术的发展，会计服务信息化已成为趋势，会计师事务所需要加强信息化建设，提高服务效率和质量。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会计营销策划方案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https://d.book118.com/308051067114006043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2024-09-23T10:22:39.031</cp:lastPrinted>
  <dcterms:created xsi:type="dcterms:W3CDTF">2024-09-23T02:22:39Z</dcterms:created>
  <dcterms:modified xsi:type="dcterms:W3CDTF">2024-09-23T02:22:41Z</dcterms:modified>
</cp:coreProperties>
</file>