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9E346-15B3-44C1-A375-28620B456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98CA9-4EEC-4B71-BADC-42884366C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862A3-80B6-4CAD-9707-685BB0E19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7B8A2-FF3A-425F-985E-06DD5A93F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EFBA59-7173-41C5-B5B1-5A0439AEA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D6E2E8-6712-43B2-BB8F-6CCEC3410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CA6B12-4954-4D3C-9242-703A0685A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8C3BE8-92E1-446A-9144-A6B870E9F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F47DF-E338-46DA-B546-BAD82F2F7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091FF-CC76-423A-AD37-9EE4179FF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22DFB-B277-4699-A76D-53BA318BF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5112107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新媒体优化与发展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新媒体内容优化策略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新媒体平台运营技巧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新媒体营销推广实战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新媒体技术创新应用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行业案例分享与启示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新媒体是指利用数字技术、网络技术和移动通信技术等，通过互联网、无线通信网、卫星等渠道，以及电脑、手机、数字电视机等终端，向用户提供信息和娱乐服务的传播形态和媒体形态。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新媒体具有交互性、即时性、海量性、共享性、多媒体与超文本、个性化与社群化等特点。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新媒体用户规模庞大，新媒体产业快速发展，形成了包括网络新闻、社交媒体、网络视频、网络音频、网络游戏等在内的新媒体产业体系。同时，政府也加大了对新媒体的监管力度，推动新媒体健康有序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国内新媒体发展现状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国外新媒体发展同样迅速，形成了以Facebook、Twitter、YouTube等为代表的社交媒体平台，以及Netflix、Amazon Prime等为代表的网络视频平台。此外，虚拟现实、增强现实等新技术也在新媒体领域得到广泛应用。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国外新媒体发展现状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国内外新媒体发展现状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随着5G技术的普及和应用，移动互联网将更加便捷高效，推动新媒体向更高层次发展。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移动互联网的进一步发展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人工智能技术将在新媒体领域发挥更大作用，包括内容推荐、智能交互、语音识别等方面，提升用户体验和满意度。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人工智能技术的应用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社交媒体将更加注重用户隐私保护和信息安全，推动社交媒体平台的规范化和健康发展。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社交媒体的变革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虚拟现实和增强现实技术将在新媒体领域实现更深度融合，为用户提供更加沉浸式的体验。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虚拟现实和增强现实技术的融合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新媒体内容优化策略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结合品牌定位和目标受众，进行头脑风暴，提出具有创新性和吸引力的内容创意。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制定详细的内容策划流程，包括主题选择、内容构思、形式设计等环节，确保内容产出的高效和质量。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运用数据分析工具，对过往内容表现进行深入剖析，为新的内容创意和策划提供数据支持。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内容创意与策划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图文结合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运用高质量的图片和简洁明了的文字，提升内容的视觉冲击力。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制作短视频、直播等视频内容，满足用户对于动态内容的需求。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推出播客、语音直播等音频内容，为用户提供更多元化的选择。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互动内容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设计问答、投票、话题讨论等互动环节，提高用户参与度和粘性。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多样化内容形式探索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155" b="11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注重内容的原创性、深度和观点独特性，提升内容质量。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优质内容产出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针对搜索引擎进行优化，提高内容在搜索结果中的排名，增加曝光率。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SEO优化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充分利用社交媒体平台，通过分享、转发等方式扩大内容传播范围。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与其他媒体、KOL等建立合作关系，进行内容互推和资源共享，提高品牌知名度和影响力。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合作与推广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提高内容质量与传播力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新媒体平台运营技巧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平台选择与定位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根据目标受众、行业特点和内容类型，选择适合的新媒体平台，如微信、微博、抖音等。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定位明确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在选定平台后，要明确自己的定位，包括目标受众、内容方向、品牌形象等，以便更好地制定运营策略。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20" b="81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通过评论、点赞、转发等方式与粉丝进行互动，提高粉丝参与度和活跃度。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建立粉丝群、定期举办线上活动等方式，维护与粉丝的关系，增强粉丝黏性和忠诚度。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粉丝互动与维护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维护关系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互动方式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https://d.book118.com/308051121070006035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2024-09-14T08:26:35.384</cp:lastPrinted>
  <dcterms:created xsi:type="dcterms:W3CDTF">2024-09-14T00:26:35Z</dcterms:created>
  <dcterms:modified xsi:type="dcterms:W3CDTF">2024-09-14T00:26:37Z</dcterms:modified>
</cp:coreProperties>
</file>