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868E7-FF6E-43BF-B496-812102E8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F23FF-9A28-4B50-9C0C-6193C825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FE9BD-2BC4-4B62-B222-DE131A7B2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9537A-D5F4-44BC-B09A-0BE81D3E6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EE89C-EC0B-4510-9BE8-5EF85234B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7096C-0344-4C9B-B45F-9E967C105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79D54-E86B-45A8-A213-B8D7967F5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643BD-32F0-4061-A2D1-C8104E45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6975E-3FCE-4E5B-888B-51363C47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A4103-F5F1-4988-9C4A-0BFD5718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DF8FF-43D4-4C73-9C58-52F2DFE7D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20161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2023年部队半年安全工作总结报告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通过有效的安全措施，降低部队人员伤亡和意外事件的发生率。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确保部队人员安全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完善安全管理体系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加强部队人员的安全教育和培训，提高整体安全意识和应对突发事件的能力。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建立和完善部队安全管理体系，确保各项安全工作得到有效执行。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对部队所面临的安全风险进行全面评估，确定重点防范领域和措施。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定期开展安全检查和隐患排查工作，及时发现和整改安全隐患。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组织安全教育和培训活动，提高部队人员的安全意识和技能水平。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安全教育和培训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制定应急预案并进行演练，确保部队在应对突发事件时能够迅速、有效地响应。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通过有效的安全管理措施，部队安全事故率较去年同期下降了20%。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安全事故率下降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通过持续的安全教育和培训，部队人员的安全意识得到了明显提高。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安全意识明显提高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建立和完善了部队安全管理体系，各项安全工作得到了有效执行。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人员安全意识教育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定期开展安全意识教育，提高官兵对安全工作重要性的认识。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人员安全操作培训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加强官兵安全操作技能培训，确保在执行任务时能够正确、安全地操作。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建立完善的人员档案，对官兵进行全面的安全审查，确保人员背景安全可靠。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定期对装备进行维护保养，确保装备始终处于良好状态。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装备维护保养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加强官兵装备使用技能培训，提高官兵正确、安全使用装备的能力。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装备使用培训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建立完善的装备档案，对装备进行全面的安全审查，确保装备安全可靠。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装备安全管理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装备管理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场地安全防护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加强营区、训练场等地的安全防护措施，如设置警戒线、警示标识等。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定期对营区、训练场等进行安全检查，及时发现并排除安全隐患。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建立完善的场地档案，对场地进行全面的安全审查，确保场地安全可靠。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75" r="16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加强安全制度的宣传教育，让官兵充分了解并遵守相关制度。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安全制度执行与监督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建立安全制度执行与监督机制，确保各项制度得到有效执行。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根据部队实际情况，制定完善的安全管理制度和操作规程。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https://d.book118.com/308052016110006047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2024-09-29T00:48:04.147</cp:lastPrinted>
  <dcterms:created xsi:type="dcterms:W3CDTF">2024-09-28T16:48:04Z</dcterms:created>
  <dcterms:modified xsi:type="dcterms:W3CDTF">2024-09-28T16:48:06Z</dcterms:modified>
</cp:coreProperties>
</file>