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895CCF9-A121-450F-9CFF-22BCE4E684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32CA9D-C0E1-4608-92F1-37D53937A1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BD5628-6E9B-4587-BCF5-926BDC5AA5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661EC4-DD47-4645-928E-D9CBD42D23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1B5D87F-9026-4D34-BED0-13ED776A1C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C4CC46-026E-4DBC-A282-6EFDF912B51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4E4DBC-E940-4058-8874-ADAC4100C9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31A86E-ECF1-4E27-8007-2A79BD1023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4D54DE-3887-4638-B63C-98B92AA3F8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74B2DC-9F74-4D2F-8961-7DD955B6EE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9497C6-653F-4FDA-A19F-1650262489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52027025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75" b="1">
                <a:solidFill>
                  <a:schemeClr val="accent1">
                    <a:alpha val="100000"/>
                  </a:schemeClr>
                </a:solidFill>
                <a:latin typeface="Microsoft Yahei"/>
                <a:ea typeface="Microsoft Yahei"/>
                <a:cs typeface="Microsoft Yahei"/>
              </a:rPr>
              <a:t>How do I get to the Forbidden City courseware for</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Course Introduction</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Text Analysis</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Listening exercises</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Oral Practice</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Reading comprehension</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Writing Practice</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Course Introduction</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objectives</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Improve students' reading ability: Through this course, students will learn how to read and understand English texts, including fiction, non fiction, and other genres</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Enhance students' writing skills: This course aims to improve students' writing skills, including essay writing, creative writing, and other types of writing</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Increase students' vocabulary: This course will introduce new words and phrases, and help students understand and use them correctly</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Develop students' listening and speaking abilities: This course will provide opportunities for students to practice listening and speaking skills, including understanding English dialogues and making English speeches</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Course outline</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Unit 2</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Unit 4</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 The Architecture of the Forbidden City</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 The Forbidden City in Literature and Film</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Unit 1</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Unit 3</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Unit 5</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 The History of the Forbidden City</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 The Culture of the Forbidden City</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 The Future of the Forbidden City</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Text Analysis</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Author: Unknown</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Publication date: N/A</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Genre: Prose</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Theme: Travel and Exploration</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Background of the text</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Difficult words: Forbidden City, Prose, Genre, Theme</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Phrasal verbs: N/A</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New words: N/A</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Idioms: N/A</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18041" b="18041"/>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18041" b="18041"/>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18041" b="18041"/>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Words and expressions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Complex senses: The author used complex senses to describe the travel experience and the Forbidden City</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Long senses: There are several long senses in the text, which gives a sense of the vastness and grandeur of the Forbidden City</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Simple intentions: The author also used simple intentions to provide a clear description of the place and the travel experience</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Grammar points: The text uses a variety of tensions, including presentation, past, and future tense It also uses conditional senses to describe thematic situations related to visiting the Forbidden City</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Sentence structure and grammar points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Listening exercises</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 Understand the dialogue content</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Conclusion</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 In listening exercises, the first step is to listen to the recording and understand the content of the conversation. This includes understanding the theme, main information, and details of the conversation, as well as the speaker's intention and attitude.</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Detailed description</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Listen to the recording and understanding the conversation content</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Listen to the recording and initiate the promotion</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Imitate pronunciation</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Summary word</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In listening practice, it is also necessary to pay attention to the pronunciation in the recording and try to imitate it as much as possible. This helps to improve one's pronunciation level, making one's English pronunciation more accurate and natural.</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Detailed description</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Summary: Answer questions</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Detailed description: In listening practice, after listening to the recording, you need to answer some questions to verify whether you have understood the content of the conversation. There are various forms of questions, including multiple-choice questions, fill in the blank questions, short answer questions, etc. When answering questions, it is necessary to listen carefully to the recording, grasp the key information, and understand the deeper meaning of the conversation.</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Listen to the recording and answer the questions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https://d.book118.com/308052027025006035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2024-09-13T20:56:35.016</cp:lastPrinted>
  <dcterms:created xsi:type="dcterms:W3CDTF">2024-09-13T12:56:35Z</dcterms:created>
  <dcterms:modified xsi:type="dcterms:W3CDTF">2024-09-13T12:56:37Z</dcterms:modified>
</cp:coreProperties>
</file>