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54A98-22E8-433B-9FA5-C1499A7C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6E1BA-EF27-4909-B332-2D5258D7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EB41-432E-4742-A387-B93E5473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9E424-BB51-4C14-89AF-7E9A1A13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0EEF6-B089-4BD0-96BC-B60594BF3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30FCD-01FB-4D3E-8981-B6BCD023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15B8B-EC65-4F03-AE11-EEC390D5D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B910A-5F75-4879-BD44-F1A0F1C9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F166D-40E4-4FBB-A30F-2060CF11D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3DBE7-1D63-4531-86FF-7C1A2C5D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F1734-729C-44AA-B6AB-66836CC3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2030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节能减排专项资金加气站设备展览会课件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加气站设备概述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节能减排专项资金政策解读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加气站设备展览会介绍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加气站设备企业展示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加气站设备概述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用于压缩天然气的加注，具有高精度计量、安全可靠等特点。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压缩天然气加气机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液化石油气加气机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氢气加气机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用于液化石油气的加注，具有高效、节能、环保等特点。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用于氢气的加注，是未来能源发展的重要方向之一。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加气站设备的种类与功能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加气站设备通过高效的工作方式，能够提高能源的利用效率，减少能源浪费。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17" b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使用清洁能源的加气站设备，能够降低污染物排放，改善环境质量。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降低污染物排放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加气站设备的推广应用，有助于推动能源结构的转型，减少对传统化石能源的依赖。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推动能源结构转型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加气站设备在节能减排中的重要性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目前加气站设备市场处于快速发展阶段，各种新型设备不断涌现，技术水平不断提高。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未来加气站设备市场将朝着智能化、自动化、安全可靠等方向发展，同时随着新能源的推广应用，氢能源加气站设备将成为未来的重要发展方向。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加气站设备市场现状与发展趋势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节能减排专项资金政策解读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节能减排专项资金的来源与用途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专项资金主要用于支持企业开展节能减排技术改造、推广节能环保产品、推动产业升级和结构调整等。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节能减排专项资金的来源主要包括国家财政拨款、地方财政拨款以及社会资本投入等。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节能减排专项资金申请条件与流程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申请专项资金的企业必须符合国家产业政策、环保政策以及相关规定，具备一定的技术实力和产业基础。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申请流程主要包括提交申请材料、主管部门审核、专家评审、公示与下达资金等环节。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重点领域包括工业节能、建筑节能、交通节能、公共机构节能等，以及大气污染治理、水污染治理、土壤污染修复等环保领域。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支持项目主要包括具有明显节能减排效果的技术改造项目、节能环保产品推广项目、产业升级和结构调整项目等。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节能减排专项资金支持的重点领域与项目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https://d.book118.com/308052030032006025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2024-09-01T18:31:32.813</cp:lastPrinted>
  <dcterms:created xsi:type="dcterms:W3CDTF">2024-09-01T10:31:32Z</dcterms:created>
  <dcterms:modified xsi:type="dcterms:W3CDTF">2024-09-01T10:31:34Z</dcterms:modified>
</cp:coreProperties>
</file>