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68989-14B2-440E-A230-9DE08BC8F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18D1E-B75B-441A-A397-2400CBE57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422FA-8937-4878-9BA9-A90422F34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A2D04-E2DF-4248-8D89-03101EE65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93C3D-3415-4A56-AE74-DDE65420F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9D84D8-609A-43EB-874A-3C5825DB4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98CA7D-DF97-4149-8F7D-53FF1ED13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1373F-0DA7-4274-ADB1-3F5ADE0A2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95F63-76D9-492B-8E22-A222625B1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CDE2F-4D58-4240-9B3A-5E907435A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D57EF-C69E-4CB3-B4D6-59BEA5730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2142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提高员工心理健康的职业培训计划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员工心理健康现状及问题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提高员工心理健康的策略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实施职业培训计划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心理健康的员工更能保持情绪稳定，减少因压力和焦虑导致的生产力下降。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心理健康有助于激发员工的创新思维，提高解决问题的能力，从而提高工作效率。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心理健康的员工更善于与同事建立良好的人际关系，促进团队协作，提升整体工作效率。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员工心理健康对工作效率的影响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员工心理健康状况是企业文化和企业形象的重要组成部分，良好的心理健康状况有助于提升企业形象。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心理健康的员工更可能对企业保持高度的忠诚度，有助于企业稳定发展。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员工忠诚度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员工心理健康状况直接影响服务质量，进而影响客户满意度和企业的市场竞争力。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员工心理健康对企业形象的影响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员工心理健康状况是社会稳定性的重要指标之一，心理健康的员工更可能为社会创造积极价值。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员工心理健康问题可能导致社会负担增加，如医疗保健支出、社会福利支出等。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员工心理健康状况直接影响社会生产力，心理健康的员工更能为社会创造价值。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社会生产力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员工心理健康对社会的影响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员工心理健康现状及问题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52" b="148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员工心理健康现状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员工普遍存在工作压力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由于工作任务的繁重、工作要求的提高以及工作竞争的加剧，员工普遍感到工作压力较大。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心理问题呈上升趋势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随着社会节奏的加快和工作压力的增加，员工出现焦虑、抑郁等心理问题的比例呈上升趋势。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缺乏有效的应对方式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许多员工在面对心理问题时，缺乏有效的应对策略和求助途径，导致问题得不到及时解决。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工作与生活失衡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许多员工难以平衡工作与生活的关系，过度投入工作而忽视家庭和休息，导致身心疲惫。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工作压力过大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工作任务繁重、工作要求高、工作时长过长等因素导致员工工作压力过大，引发心理问题。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工作中的人际关系复杂，与同事、上级、下级之间的沟通不畅，容易引发心理问题。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750" b="14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542" r="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员工心理健康问题产生的原因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心理问题会导致员工工作效率下降，影响个人和组织的工作绩效。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降低工作效率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长期的心理问题会导致员工对工作失去热情和动力，甚至选择离职。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增加离职率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员工的心理问题会影响组织的形象和声誉，对组织的长期发展造成负面影响。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影响组织形象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员工心理健康问题的后果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提高员工心理健康的策略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制定心理健康政策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制定明确的心理健康政策，明确员工心理健康的保障措施和管理要求。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建立心理档案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为每位员工建立心理档案，定期进行心理评估，及时发现和解决潜在的心理问题。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设立心理健康管理机构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成立专门的心理健康管理机构，负责制定和执行员工心理健康管理制度。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建立完善的员工心理健康管理制度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https://d.book118.com/308052142013006044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2024-09-23T22:53:19.698</cp:lastPrinted>
  <dcterms:created xsi:type="dcterms:W3CDTF">2024-09-23T14:53:19Z</dcterms:created>
  <dcterms:modified xsi:type="dcterms:W3CDTF">2024-09-23T14:53:21Z</dcterms:modified>
</cp:coreProperties>
</file>