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4978F3-7380-4650-8072-1401D3788D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1EA8F4-5AF3-4C4F-8685-9EE95B66C0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9C9560-DBE2-4DBD-B8E2-CA8F92A605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02AAC3-95E4-4C77-B0CC-4CF2369A9C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BB2C54-1FCA-4AA4-9C06-090669407C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066284-B09D-4261-9E17-843D9159DE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99C9A2-0FB2-45BE-9244-8114B72BE2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DA8CB3-5A4D-4990-A008-80A9931727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250F9C-6D6F-4543-A511-00AAB98767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A768D9-2F78-4EA1-BF8C-8BC7C2A59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57DA43-B12B-4E04-8766-C766F1E244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5300711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中国传统建筑入口空间的时空转换</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入口空间的时空转换概述
 传统建筑入口空间的符号含义
 入口空间的序列性与等级感
 入口空间的内外关系与过渡空间
 入口空间的装饰与文化元素
 入口空间的建筑防卫功能
 入口空间的地域差异与气候影响
 入口空间的现代演变与发展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入口空间的时空转换概述</a:t>
            </a:r>
          </a:p>
        </p:txBody>
      </p:sp>
      <p:sp>
        <p:nvSpPr>
          <p:cNvPr id="3" name="Subtitle 2"/>
          <p:cNvSpPr>
            <a:spLocks noGrp="1"/>
          </p:cNvSpPr>
          <p:nvPr>
            <p:ph type="subTitle" idx="1"/>
          </p:nvPr>
        </p:nvSpPr>
        <p:spPr/>
        <p:txBody>
          <a:bodyPr/>
          <a:lstStyle/>
          <a:p>
            <a:r>
              <a:t>中国传统建筑入口空间的时空转换</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入口空间的时空转换概述</a:t>
            </a:r>
          </a:p>
        </p:txBody>
      </p:sp>
      <p:sp>
        <p:nvSpPr>
          <p:cNvPr id="3" name="Text Placeholder 2"/>
          <p:cNvSpPr>
            <a:spLocks noGrp="1"/>
          </p:cNvSpPr>
          <p:nvPr>
            <p:ph type="body" idx="1"/>
          </p:nvPr>
        </p:nvSpPr>
        <p:spPr/>
        <p:txBody>
          <a:bodyPr/>
          <a:lstStyle/>
          <a:p>
            <a:r>
              <a:t>入口空间的定义和类型</a:t>
            </a:r>
          </a:p>
        </p:txBody>
      </p:sp>
      <p:sp>
        <p:nvSpPr>
          <p:cNvPr id="4" name="Content Placeholder 3"/>
          <p:cNvSpPr>
            <a:spLocks noGrp="1"/>
          </p:cNvSpPr>
          <p:nvPr>
            <p:ph sz="half" idx="2"/>
          </p:nvPr>
        </p:nvSpPr>
        <p:spPr/>
        <p:txBody>
          <a:bodyPr/>
          <a:lstStyle/>
          <a:p>
            <a:r>
              <a:t>1. 入口空间是指建筑物的入口区域，是建筑物与外部环境之间的过渡空间，具有连接室内外、引导人们进入建筑物内部的作用。</a:t>
            </a:r>
          </a:p>
          <a:p>
            <a:r>
              <a:t>2. 入口空间的类型多种多样，可以根据其位置、形式、功能等因素进行分类，常见的有门廊、门厅、玄关、庭院等。</a:t>
            </a:r>
          </a:p>
          <a:p>
            <a:r>
              <a:t>3. 入口空间是建筑设计的重要组成部分，其设计应充分考虑建筑物的整体风格、功能需求、使用者体验等因素，以创造出具有美感、实用性和仪式感的入口空间。</a:t>
            </a:r>
          </a:p>
        </p:txBody>
      </p:sp>
      <p:sp>
        <p:nvSpPr>
          <p:cNvPr id="5" name="Text Placeholder 4"/>
          <p:cNvSpPr>
            <a:spLocks noGrp="1"/>
          </p:cNvSpPr>
          <p:nvPr>
            <p:ph type="body" idx="3"/>
          </p:nvPr>
        </p:nvSpPr>
        <p:spPr/>
        <p:txBody>
          <a:bodyPr/>
          <a:lstStyle/>
          <a:p>
            <a:r>
              <a:t>入口空间的时空转换</a:t>
            </a:r>
          </a:p>
        </p:txBody>
      </p:sp>
      <p:sp>
        <p:nvSpPr>
          <p:cNvPr id="6" name="Content Placeholder 5"/>
          <p:cNvSpPr>
            <a:spLocks noGrp="1"/>
          </p:cNvSpPr>
          <p:nvPr>
            <p:ph sz="half" idx="4"/>
          </p:nvPr>
        </p:nvSpPr>
        <p:spPr/>
        <p:txBody>
          <a:bodyPr/>
          <a:lstStyle/>
          <a:p>
            <a:r>
              <a:t>1. 入口空间是建筑物内部和外部空间的交汇处，是人们从外部世界进入建筑物内部的必经之路，因此具有明显的时空转换意义。</a:t>
            </a:r>
          </a:p>
          <a:p>
            <a:r>
              <a:t>2. 入口空间的时空转换可以分为两个方面：一是物理上的时空转换，即人们从外部空间进入建筑物内部，或者从建筑物内部走出外部空间；二是心理上的时空转换，即人们从外部世界的喧嚣嘈杂进入建筑物内部的宁静平和，或者从建筑物内部的沉稳安宁走出外部世界的繁华热闹。</a:t>
            </a:r>
          </a:p>
          <a:p>
            <a:r>
              <a:t>3. 入口空间的时空转换是一种仪式性的行为，具有象征意义，可以让人们在进入建筑物内部之前或走出建筑物内部之后，在心理上做好准备，以适应不同的空间氛围。</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传统建筑入口空间的符号含义</a:t>
            </a:r>
          </a:p>
        </p:txBody>
      </p:sp>
      <p:sp>
        <p:nvSpPr>
          <p:cNvPr id="3" name="Subtitle 2"/>
          <p:cNvSpPr>
            <a:spLocks noGrp="1"/>
          </p:cNvSpPr>
          <p:nvPr>
            <p:ph type="subTitle" idx="1"/>
          </p:nvPr>
        </p:nvSpPr>
        <p:spPr/>
        <p:txBody>
          <a:bodyPr/>
          <a:lstStyle/>
          <a:p>
            <a:r>
              <a:t>中国传统建筑入口空间的时空转换</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传统建筑入口空间的符号含义</a:t>
            </a:r>
          </a:p>
        </p:txBody>
      </p:sp>
      <p:sp>
        <p:nvSpPr>
          <p:cNvPr id="3" name="Text Placeholder 2"/>
          <p:cNvSpPr>
            <a:spLocks noGrp="1"/>
          </p:cNvSpPr>
          <p:nvPr>
            <p:ph type="body" idx="1"/>
          </p:nvPr>
        </p:nvSpPr>
        <p:spPr/>
        <p:txBody>
          <a:bodyPr/>
          <a:lstStyle/>
          <a:p>
            <a:r>
              <a:t>等级-等级象征含义</a:t>
            </a:r>
          </a:p>
        </p:txBody>
      </p:sp>
      <p:sp>
        <p:nvSpPr>
          <p:cNvPr id="4" name="Content Placeholder 3"/>
          <p:cNvSpPr>
            <a:spLocks noGrp="1"/>
          </p:cNvSpPr>
          <p:nvPr>
            <p:ph sz="half" idx="2"/>
          </p:nvPr>
        </p:nvSpPr>
        <p:spPr/>
        <p:txBody>
          <a:bodyPr/>
          <a:lstStyle/>
          <a:p>
            <a:r>
              <a:t>1. 等级是指建筑入口空间的大小、装饰、装饰物等方面体现不同等级的差异，标志着建筑物的地位和作用。</a:t>
            </a:r>
          </a:p>
          <a:p>
            <a:r>
              <a:t>2. 官式建筑和民用建筑的入口空间在等级象征上是有区别的，官式建筑的入口空间往往更加宏大、装饰更加华丽，民用建筑的入口空间则一般简单、朴素。</a:t>
            </a:r>
          </a:p>
          <a:p>
            <a:r>
              <a:t>3. 等级象征含义对建筑入口空间的布局、设计、装饰等方面都有重要影响。</a:t>
            </a:r>
          </a:p>
        </p:txBody>
      </p:sp>
      <p:sp>
        <p:nvSpPr>
          <p:cNvPr id="5" name="Text Placeholder 4"/>
          <p:cNvSpPr>
            <a:spLocks noGrp="1"/>
          </p:cNvSpPr>
          <p:nvPr>
            <p:ph type="body" idx="3"/>
          </p:nvPr>
        </p:nvSpPr>
        <p:spPr/>
        <p:txBody>
          <a:bodyPr/>
          <a:lstStyle/>
          <a:p>
            <a:r>
              <a:t>礼仪-礼仪活动场所含义</a:t>
            </a:r>
          </a:p>
        </p:txBody>
      </p:sp>
      <p:sp>
        <p:nvSpPr>
          <p:cNvPr id="6" name="Content Placeholder 5"/>
          <p:cNvSpPr>
            <a:spLocks noGrp="1"/>
          </p:cNvSpPr>
          <p:nvPr>
            <p:ph sz="half" idx="4"/>
          </p:nvPr>
        </p:nvSpPr>
        <p:spPr/>
        <p:txBody>
          <a:bodyPr/>
          <a:lstStyle/>
          <a:p>
            <a:r>
              <a:t>1. 礼仪活动场所是指建筑入口空间中举行各种礼仪活动的地方，如仪门、照壁、影壁等。</a:t>
            </a:r>
          </a:p>
          <a:p>
            <a:r>
              <a:t>2. 礼仪活动场所是建筑入口空间的重要组成部分，反映了中国传统礼仪文化的影响，具有很强的象征意义。</a:t>
            </a:r>
          </a:p>
          <a:p>
            <a:r>
              <a:t>3. 礼仪活动场所的设计和建造往往非常讲究，体现了中国传统建筑的艺术特色和风俗习惯。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传统建筑入口空间的符号含义</a:t>
            </a:r>
          </a:p>
        </p:txBody>
      </p:sp>
      <p:sp>
        <p:nvSpPr>
          <p:cNvPr id="3" name="Text Placeholder 2"/>
          <p:cNvSpPr>
            <a:spLocks noGrp="1"/>
          </p:cNvSpPr>
          <p:nvPr>
            <p:ph type="body" idx="1"/>
          </p:nvPr>
        </p:nvSpPr>
        <p:spPr/>
        <p:txBody>
          <a:bodyPr/>
          <a:lstStyle/>
          <a:p>
            <a:r>
              <a:t>居垣-防御含义</a:t>
            </a:r>
          </a:p>
        </p:txBody>
      </p:sp>
      <p:sp>
        <p:nvSpPr>
          <p:cNvPr id="4" name="Content Placeholder 3"/>
          <p:cNvSpPr>
            <a:spLocks noGrp="1"/>
          </p:cNvSpPr>
          <p:nvPr>
            <p:ph sz="half" idx="2"/>
          </p:nvPr>
        </p:nvSpPr>
        <p:spPr/>
        <p:txBody>
          <a:bodyPr/>
          <a:lstStyle/>
          <a:p>
            <a:r>
              <a:t>1. 居垣是指建筑入口空间周围的围墙、门扇等防御设施。</a:t>
            </a:r>
          </a:p>
          <a:p>
            <a:r>
              <a:t>2. 居垣具有防御外敌入侵、保护建筑安全的作用，是建筑入口空间的重要组成部分。</a:t>
            </a:r>
          </a:p>
          <a:p>
            <a:r>
              <a:t>3. 居垣的设计和建造往往非常坚固，体现了中国古代建筑的军事防御思想。</a:t>
            </a:r>
          </a:p>
        </p:txBody>
      </p:sp>
      <p:sp>
        <p:nvSpPr>
          <p:cNvPr id="5" name="Text Placeholder 4"/>
          <p:cNvSpPr>
            <a:spLocks noGrp="1"/>
          </p:cNvSpPr>
          <p:nvPr>
            <p:ph type="body" idx="3"/>
          </p:nvPr>
        </p:nvSpPr>
        <p:spPr/>
        <p:txBody>
          <a:bodyPr/>
          <a:lstStyle/>
          <a:p>
            <a:r>
              <a:t>界别-内外交界含义</a:t>
            </a:r>
          </a:p>
        </p:txBody>
      </p:sp>
      <p:sp>
        <p:nvSpPr>
          <p:cNvPr id="6" name="Content Placeholder 5"/>
          <p:cNvSpPr>
            <a:spLocks noGrp="1"/>
          </p:cNvSpPr>
          <p:nvPr>
            <p:ph sz="half" idx="4"/>
          </p:nvPr>
        </p:nvSpPr>
        <p:spPr/>
        <p:txBody>
          <a:bodyPr/>
          <a:lstStyle/>
          <a:p>
            <a:r>
              <a:t>1. 界别是指建筑入口空间中内外交界的地方，是建筑内部与外部的分界线。</a:t>
            </a:r>
          </a:p>
          <a:p>
            <a:r>
              <a:t>2. 界别是建筑入口空间的重要标志，反映了建筑物的地位和作用，也具有防御外敌入侵的作用。</a:t>
            </a:r>
          </a:p>
          <a:p>
            <a:r>
              <a:t>3. 界别的设计和建造往往非常庄重，体现了中国传统建筑的威严和气势。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传统建筑入口空间的符号含义</a:t>
            </a:r>
          </a:p>
        </p:txBody>
      </p:sp>
      <p:sp>
        <p:nvSpPr>
          <p:cNvPr id="3" name="Text Placeholder 2"/>
          <p:cNvSpPr>
            <a:spLocks noGrp="1"/>
          </p:cNvSpPr>
          <p:nvPr>
            <p:ph type="body" idx="1"/>
          </p:nvPr>
        </p:nvSpPr>
        <p:spPr/>
        <p:txBody>
          <a:bodyPr/>
          <a:lstStyle/>
          <a:p>
            <a:r>
              <a:t>风水-风水含义</a:t>
            </a:r>
          </a:p>
        </p:txBody>
      </p:sp>
      <p:sp>
        <p:nvSpPr>
          <p:cNvPr id="4" name="Content Placeholder 3"/>
          <p:cNvSpPr>
            <a:spLocks noGrp="1"/>
          </p:cNvSpPr>
          <p:nvPr>
            <p:ph sz="half" idx="2"/>
          </p:nvPr>
        </p:nvSpPr>
        <p:spPr/>
        <p:txBody>
          <a:bodyPr/>
          <a:lstStyle/>
          <a:p>
            <a:r>
              <a:t>1. 风水是中国传统文化中对建筑选址、布局、朝向等方面的一套理论，认为这些因素会影响建筑物的气运和风水。</a:t>
            </a:r>
          </a:p>
          <a:p>
            <a:r>
              <a:t>2. 风水中对建筑入口空间的设计和建造也有很多讲究，认为入口空间的风水好坏会影响建筑物的气运和风水。</a:t>
            </a:r>
          </a:p>
          <a:p>
            <a:r>
              <a:t>3. 风水对建筑入口空间的布局、设计、装饰等方面都有重要影响。</a:t>
            </a:r>
          </a:p>
        </p:txBody>
      </p:sp>
      <p:sp>
        <p:nvSpPr>
          <p:cNvPr id="5" name="Text Placeholder 4"/>
          <p:cNvSpPr>
            <a:spLocks noGrp="1"/>
          </p:cNvSpPr>
          <p:nvPr>
            <p:ph type="body" idx="3"/>
          </p:nvPr>
        </p:nvSpPr>
        <p:spPr/>
        <p:txBody>
          <a:bodyPr/>
          <a:lstStyle/>
          <a:p>
            <a:r>
              <a:t>灵魂-灵魂归宿含义</a:t>
            </a:r>
          </a:p>
        </p:txBody>
      </p:sp>
      <p:sp>
        <p:nvSpPr>
          <p:cNvPr id="6" name="Content Placeholder 5"/>
          <p:cNvSpPr>
            <a:spLocks noGrp="1"/>
          </p:cNvSpPr>
          <p:nvPr>
            <p:ph sz="half" idx="4"/>
          </p:nvPr>
        </p:nvSpPr>
        <p:spPr/>
        <p:txBody>
          <a:bodyPr/>
          <a:lstStyle/>
          <a:p>
            <a:r>
              <a:t>1. 灵魂归宿是指建筑入口空间是灵魂归宿的地方，是人死后灵魂安息的地方。</a:t>
            </a:r>
          </a:p>
          <a:p>
            <a:r>
              <a:t>2. 灵魂归宿含义在中国传统文化中非常重要，认为建筑入口空间是连接人世和阴间的通道。</a:t>
            </a:r>
          </a:p>
          <a:p>
            <a:r>
              <a:t>3. 灵魂归宿含义对建筑入口空间的设计和建造也有重要影响。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入口空间的序列性与等级感</a:t>
            </a:r>
          </a:p>
        </p:txBody>
      </p:sp>
      <p:sp>
        <p:nvSpPr>
          <p:cNvPr id="3" name="Subtitle 2"/>
          <p:cNvSpPr>
            <a:spLocks noGrp="1"/>
          </p:cNvSpPr>
          <p:nvPr>
            <p:ph type="subTitle" idx="1"/>
          </p:nvPr>
        </p:nvSpPr>
        <p:spPr/>
        <p:txBody>
          <a:bodyPr/>
          <a:lstStyle/>
          <a:p>
            <a:r>
              <a:t>中国传统建筑入口空间的时空转换</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入口空间的序列性与等级感</a:t>
            </a:r>
          </a:p>
        </p:txBody>
      </p:sp>
      <p:sp>
        <p:nvSpPr>
          <p:cNvPr id="3" name="Text Placeholder 2"/>
          <p:cNvSpPr>
            <a:spLocks noGrp="1"/>
          </p:cNvSpPr>
          <p:nvPr>
            <p:ph type="body" idx="1"/>
          </p:nvPr>
        </p:nvSpPr>
        <p:spPr/>
        <p:txBody>
          <a:bodyPr/>
          <a:lstStyle/>
          <a:p>
            <a:r>
              <a:t>入口空间的序列性与等级感</a:t>
            </a:r>
          </a:p>
        </p:txBody>
      </p:sp>
      <p:sp>
        <p:nvSpPr>
          <p:cNvPr id="4" name="Content Placeholder 3"/>
          <p:cNvSpPr>
            <a:spLocks noGrp="1"/>
          </p:cNvSpPr>
          <p:nvPr>
            <p:ph sz="half" idx="2"/>
          </p:nvPr>
        </p:nvSpPr>
        <p:spPr/>
        <p:txBody>
          <a:bodyPr/>
          <a:lstStyle/>
          <a:p>
            <a:r>
              <a:t>1.序列性：</a:t>
            </a:r>
          </a:p>
          <a:p>
            <a:r>
              <a:t>  - 层层递进的布局，引导人们从外部世界逐渐进入建筑内部。</a:t>
            </a:r>
          </a:p>
          <a:p>
            <a:r>
              <a:t>  - 入口空间通常由多个空间组成，每个空间都有特定的功能和含义，相互连接形成一个序列。</a:t>
            </a:r>
          </a:p>
          <a:p>
            <a:r>
              <a:t>  - 序列性可以增强空间的层次感，并使人们对建筑有更深入的了解。</a:t>
            </a:r>
          </a:p>
          <a:p>
            <a:r>
              <a:t>2.等级感：</a:t>
            </a:r>
          </a:p>
          <a:p>
            <a:r>
              <a:t>  -等级感在入口空间中通常通过不同的建筑元素来体现，如门、窗、柱、梁等。</a:t>
            </a:r>
          </a:p>
          <a:p>
            <a:r>
              <a:t>  -等级感可以反映建筑的尊卑等级，或体现建筑的文化价值和历史意义。</a:t>
            </a:r>
          </a:p>
          <a:p>
            <a:r>
              <a:t>  -等级感可以使建筑更具仪式感和庄严性，并给人以强烈的视觉冲击力。</a:t>
            </a:r>
          </a:p>
        </p:txBody>
      </p:sp>
      <p:sp>
        <p:nvSpPr>
          <p:cNvPr id="5" name="Text Placeholder 4"/>
          <p:cNvSpPr>
            <a:spLocks noGrp="1"/>
          </p:cNvSpPr>
          <p:nvPr>
            <p:ph type="body" idx="3"/>
          </p:nvPr>
        </p:nvSpPr>
        <p:spPr/>
        <p:txBody>
          <a:bodyPr/>
          <a:lstStyle/>
          <a:p>
            <a:r>
              <a:t>入口空间的转折与过渡</a:t>
            </a:r>
          </a:p>
        </p:txBody>
      </p:sp>
      <p:sp>
        <p:nvSpPr>
          <p:cNvPr id="6" name="Content Placeholder 5"/>
          <p:cNvSpPr>
            <a:spLocks noGrp="1"/>
          </p:cNvSpPr>
          <p:nvPr>
            <p:ph sz="half" idx="4"/>
          </p:nvPr>
        </p:nvSpPr>
        <p:spPr/>
        <p:txBody>
          <a:bodyPr/>
          <a:lstStyle/>
          <a:p>
            <a:r>
              <a:t>1.转折：</a:t>
            </a:r>
          </a:p>
          <a:p>
            <a:r>
              <a:t>  - 入口空间通常会有转折的变化，以便在不同空间之间形成联系和过渡。</a:t>
            </a:r>
          </a:p>
          <a:p>
            <a:r>
              <a:t>  - 转折可以丰富空间的层次和趣味性，并使人们在进入建筑时产生一种探索和发现的愉悦感。</a:t>
            </a:r>
          </a:p>
          <a:p>
            <a:r>
              <a:t>  - 转折还可以引导人们的视线，使其集中在某些重要的建筑元素或空间上。</a:t>
            </a:r>
          </a:p>
          <a:p>
            <a:r>
              <a:t>2.过渡：</a:t>
            </a:r>
          </a:p>
          <a:p>
            <a:r>
              <a:t>  - 入口空间的过渡空间通常会采用不同于其他空间的设计元素和装饰手法。</a:t>
            </a:r>
          </a:p>
          <a:p>
            <a:r>
              <a:t>  - 过渡空间可以起到缓冲和衔接的作用，使人们在进入建筑时有一个心理上的准备。</a:t>
            </a:r>
          </a:p>
          <a:p>
            <a:r>
              <a:t>  - 过渡空间也可以起到转换光线和声音的作用，使人们在进入建筑时能迅速适应新的环境。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入口空间的序列性与等级感</a:t>
            </a:r>
          </a:p>
        </p:txBody>
      </p:sp>
      <p:sp>
        <p:nvSpPr>
          <p:cNvPr id="3" name="Text Placeholder 2"/>
          <p:cNvSpPr>
            <a:spLocks noGrp="1"/>
          </p:cNvSpPr>
          <p:nvPr>
            <p:ph type="body" idx="1"/>
          </p:nvPr>
        </p:nvSpPr>
        <p:spPr/>
        <p:txBody>
          <a:bodyPr/>
          <a:lstStyle/>
          <a:p>
            <a:r>
              <a:t>入口空间的室内外关系</a:t>
            </a:r>
          </a:p>
        </p:txBody>
      </p:sp>
      <p:sp>
        <p:nvSpPr>
          <p:cNvPr id="4" name="Content Placeholder 3"/>
          <p:cNvSpPr>
            <a:spLocks noGrp="1"/>
          </p:cNvSpPr>
          <p:nvPr>
            <p:ph sz="half" idx="2"/>
          </p:nvPr>
        </p:nvSpPr>
        <p:spPr/>
        <p:txBody>
          <a:bodyPr/>
          <a:lstStyle/>
          <a:p>
            <a:r>
              <a:t>1.室内外关系：</a:t>
            </a:r>
          </a:p>
          <a:p>
            <a:r>
              <a:t>  - 入口空间既是建筑室内空间的延伸，又是室外空间的起点。</a:t>
            </a:r>
          </a:p>
          <a:p>
            <a:r>
              <a:t>  - 室内外关系通过入口空间得以联系和转换，并形成一种相互渗透和交融的状态。</a:t>
            </a:r>
          </a:p>
          <a:p>
            <a:r>
              <a:t>  - 室内外关系可以影响建筑的整体空间感和氛围，并给人们带来不同的空间体验。</a:t>
            </a:r>
          </a:p>
          <a:p>
            <a:r>
              <a:t>2.分隔与沟通：</a:t>
            </a:r>
          </a:p>
          <a:p>
            <a:r>
              <a:t>  - 入口空间既是室内外空间的分隔，也是室内外空间的沟通。</a:t>
            </a:r>
          </a:p>
          <a:p>
            <a:r>
              <a:t>  - 分隔可以通过门、窗、屏风等建筑元素来实现，从而将室内外空间明确地划分开来。</a:t>
            </a:r>
          </a:p>
          <a:p>
            <a:r>
              <a:t>  - 沟通可以通过室内外空间的视觉联系来实现，从而使室内外空间相互渗透和融合。</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入口空间的内外关系与过渡空间</a:t>
            </a:r>
          </a:p>
        </p:txBody>
      </p:sp>
      <p:sp>
        <p:nvSpPr>
          <p:cNvPr id="3" name="Subtitle 2"/>
          <p:cNvSpPr>
            <a:spLocks noGrp="1"/>
          </p:cNvSpPr>
          <p:nvPr>
            <p:ph type="subTitle" idx="1"/>
          </p:nvPr>
        </p:nvSpPr>
        <p:spPr/>
        <p:txBody>
          <a:bodyPr/>
          <a:lstStyle/>
          <a:p>
            <a:r>
              <a:t>中国传统建筑入口空间的时空转换</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https://d.book118.com/308053007111006034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入口空间的时空转换概述</vt:lpstr>
      <vt:lpstr> 入口空间的时空转换概述</vt:lpstr>
      <vt:lpstr> 传统建筑入口空间的符号含义</vt:lpstr>
      <vt:lpstr> 传统建筑入口空间的符号含义</vt:lpstr>
      <vt:lpstr> 传统建筑入口空间的符号含义</vt:lpstr>
      <vt:lpstr> 传统建筑入口空间的符号含义</vt:lpstr>
      <vt:lpstr> 入口空间的序列性与等级感</vt:lpstr>
      <vt:lpstr> 入口空间的序列性与等级感</vt:lpstr>
      <vt:lpstr> 入口空间的序列性与等级感</vt:lpstr>
      <vt:lpstr> 入口空间的内外关系与过渡空间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2024-09-13T05:03:45.654</cp:lastPrinted>
  <dcterms:created xsi:type="dcterms:W3CDTF">2024-09-12T21:03:45Z</dcterms:created>
  <dcterms:modified xsi:type="dcterms:W3CDTF">2024-09-12T21:03:47Z</dcterms:modified>
</cp:coreProperties>
</file>