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8EB3F-8B5E-4E8D-8461-E170ADE5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88552-02A4-4A5A-A51C-B91F0E51F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207D4-47E9-4D43-A386-82952E90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0FFBA-4355-4370-B050-79B631A1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AD70A-760F-43F5-9990-03B12246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DA4D5-3239-40D4-AD4D-4AAF71A02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0D3EF-01F2-43BC-A0D9-08CA27AB1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893E6-1D84-4C5D-9F71-AE4C66BD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B6420-57A9-46A5-A469-5FE38D47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1C746-1261-4EC2-A592-E3479547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A8F2E-4244-489F-B7B9-F6ABFEDA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307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项目创新与改进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创新理念与方法论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创新策略制定与实施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改进方案设计与实施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当前，我们所处的行业正面临着激烈的市场竞争和技术革新的压力。为了保持竞争优势，我们必须不断创新和改进。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公司高层已经意识到创新的重要性，并将其作为公司的核心战略之一。因此，我们有必要开展这个项目，以推动公司的创新和发展。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随着市场的不断变化，客户的需求也在不断变化。为了满足客户的不断变化的需求，我们需要通过创新和改进来提供更好的产品和服务。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在短期内，我们的目标是开发出具有创新性的产品或服务，并在市场上进行测试和推广。同时，我们还将优化现有的生产流程，提高生产效率和产品质量。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在中期内，我们的目标是扩大市场份额，提高品牌知名度，并建立稳定的客户关系。此外，我们还将持续改进产品和服务，以满足客户的不断变化的需求。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在长期内，我们的目标是成为行业的领导者，并推动行业的创新和发展。我们将不断探索新的技术和商业模式，以保持公司的竞争优势并实现可持续发展。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627" r="106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负责项目的整体规划和协调，确保项目按照计划顺利进行。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负责研发具有创新性的产品或服务，并解决技术难题。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负责市场调研和推广工作，确保我们的产品或服务能够符合市场需求并获得客户的认可。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市场团队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负责优化生产流程和提高生产效率，确保我们能够按时交付高质量的产品或服务。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生产团队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团队组成与分工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创新理念与方法论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鼓励团队成员跳出传统思维模式，勇于挑战现状，寻求全新解决方案。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突破性思维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68" r="1696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用户至上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291" r="2329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倡导不断追求卓越，通过持续优化和改进项目流程、技术和管理方法，提升项目质量和效率。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始终将用户需求放在首位，关注用户体验和满意度，以用户为中心进行创新设计。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创新理念引入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运用设计思维方法论，通过洞察用户需求、定义问题、提出解决方案和测试验证等步骤，推动项目创新。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采用敏捷开发方法，快速响应市场变化和用户反馈，持续迭代和优化产品功能和服务。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借助外部资源，与合作伙伴、供应商和客户等共同创新，实现资源共享和优势互补。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创新方法论探讨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互联网行业的创新实践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如亚马逊通过引入机器学习技术优化推荐算法，提升用户体验和销售额；谷歌通过开发自动驾驶技术，颠覆传统交通出行方式。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制造业的创新突破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如特斯拉通过电动汽车技术的创新，推动汽车行业的变革；苹果公司通过设计创新，打造出独具特色的产品外观和用户界面。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服务业的创新模式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如优步通过共享经济模式，改变传统出行方式；爱彼迎通过在线短租平台，为旅行者提供个性化住宿体验。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行业内创新案例分享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产品功能及特点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详细阐述现有产品或服务的主要功能、性能参数以及独特之处。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明确现有产品或服务的主要受众，包括用户类型、需求特点等。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市场地位及表现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概述现有产品或服务在市场上的地位、市场份额、销售业绩等。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现有产品或服务概述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全面了解竞争对手的产品或服务特点、市场份额、营销策略等，以评估自身产品或服务的竞争优势和不足之处。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基于市场调研和分析，预测未来市场的发展趋势和潜在机会。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深入调研目标市场的需求和期望，包括对产品功能、性能、价格等方面的要求。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https://d.book118.com/308053072035006025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2024-09-01T19:30:33.396</cp:lastPrinted>
  <dcterms:created xsi:type="dcterms:W3CDTF">2024-09-01T11:30:33Z</dcterms:created>
  <dcterms:modified xsi:type="dcterms:W3CDTF">2024-09-01T11:30:35Z</dcterms:modified>
</cp:coreProperties>
</file>