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F41C9-D935-4700-9422-586C2053C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BD9F3-14D3-4E40-99E5-62D35FCBD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8043A-50B4-47D3-8F12-611AB0307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ECFC1-F41E-41BD-B9AD-7D2DC2292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AEB1C-01F3-4F7D-9602-23A0698A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E57D1-52C7-49C9-B41C-B43824FA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A89CA-D649-4AD9-B943-FE5F550A6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761B2-B894-47F2-9133-50846FC3D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E1010-5E77-41BA-BFA9-408CB10F8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FCFF0-633C-4110-BF79-D98DCFE5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1851B-7E91-42DB-BC79-5901D4F2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412201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妊娠糖尿病对母婴的影响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妊娠糖尿病的治疗与管理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妊娠糖尿病的预防与教育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妊娠糖尿病（GDM）是指妊娠期间发生的不同程度的糖耐量异常，不包括妊娠前已存在的糖尿病。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根据血糖控制情况，可分为GDM控制满意和GDM控制不满意两类。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GDM的病因尚未完全明确，可能与遗传、环境、胰岛素抵抗和胰岛β细胞功能缺陷等因素有关。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妊娠期间胎盘分泌的激素对胰岛素产生拮抗作用，导致糖代谢异常，进而引发GDM。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GDM患者可能无明显症状，部分患者可能出现多饮、多尿、多食等症状。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采用75g口服葡萄糖耐量试验（OGTT），空腹及服糖后1小时、2小时的血糖值分别为5.1mmol/L、10.0mmol/L、8.5mmol/L，任何一项血糖值达到或超过上述标准即可诊断为GDM。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妊娠糖尿病对母婴的影响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妊娠糖尿病可能导致胎儿胰岛素分泌过多，加速胎儿生长，增加难产的风险。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胎儿生长过快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出生时低血糖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呼吸窘迫综合征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95" b="22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新生儿出生后可能出现低血糖症状，需要密切监测并及时处理。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由于胎儿肺部发育不完全，出生后可能出现呼吸困难，需要机械通气支持。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妊娠糖尿病可能导致孕妇泌尿系统、生殖系统感染的风险增加。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083" b="11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增加感染风险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妊娠糖尿病可能导致羊水过多，增加早产和胎膜早破的风险。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部分孕妇在产后可能发展为永久性糖尿病。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产后糖尿病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56" b="146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妊娠糖尿病对新生儿的影响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新生儿出生后可能出现黄疸，需要密切观察和及时治疗。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儿童期肥胖和2型糖尿病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妊娠糖尿病可能导致儿童期肥胖和2型糖尿病的风险增加。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远期心血管疾病风险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妊娠糖尿病可能导致儿童远期心血管疾病的风险增加。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妊娠糖尿病的治疗与管理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390" r="2039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48" r="179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控制总热量摄入，保持营养均衡，避免高糖、高脂肪食物，增加膳食纤维摄入。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建议少食多餐，将全天的食物量分配到一日三餐和两到三次的加餐中。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分餐制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选择低GI（血糖指数）的碳水化合物，如全谷类、蔬菜和水果。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适量摄入优质蛋白质，如鱼、瘦肉、豆类等。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https://d.book118.com/308054122014006026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2024-09-03T01:59:20.403</cp:lastPrinted>
  <dcterms:created xsi:type="dcterms:W3CDTF">2024-09-02T17:59:20Z</dcterms:created>
  <dcterms:modified xsi:type="dcterms:W3CDTF">2024-09-02T17:59:22Z</dcterms:modified>
</cp:coreProperties>
</file>