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AC8A6-1C97-4E32-AD5A-B42AA55A2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5AF01-BF77-4E5E-82ED-BC7A70BA0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2B407-E682-44BF-A8A5-5DD4DBD7A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22A5FE-DFA3-4A60-85FA-A93D9405E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145684-31A3-4D05-8CB4-B6BD502AC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EA2DC5-D6BC-4895-ABB4-FD8DA3590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75A60F-F93F-46E8-9906-607192BA1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B7CD96-9329-4876-8FF0-502042D87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8118CC-67CC-425E-BB48-3106043AC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0719B-28D7-4A2A-A796-994A2D118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2BC98-C820-463C-ACF4-D80071312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541431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汽车零部件行业2024年质量管理与制度优化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质量管理体系建设与完善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过程控制与质量提升策略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供应商管理策略及实践分享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产品质量追溯与召回机制设计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持续改进文化培育与人才队伍建设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汽车零部件行业是汽车产业链的重要环节，随着全球汽车市场的不断扩大，行业规模持续增长。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汽车零部件行业涉及众多细分领域，包括发动机、底盘、车身、电气设备等，形成了复杂的产业链结构。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国际汽车零部件市场竞争激烈，企业间兼并重组频繁，行业集中度不断提高。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汽车零部件行业概况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国内汽车零部件市场规模庞大，但国际市场份额相对较低，仍有提升空间。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国内汽车零部件企业在技术研发方面取得显著进步，但与国际先进水平相比仍存在一定差距。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国内外政策法规对汽车零部件行业的影响不同，企业需要关注政策变化并调整战略。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国内外市场对比分析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轻量化、环保化趋势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汽车轻量化是提高燃油经济性和减少排放的重要手段，环保型材料将在汽车零部件中得到更广泛应用。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供应链协同趋势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汽车产业链上下游企业间的协同合作将进一步加强，提高整个产业链的效率和竞争力。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电动化、智能化趋势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随着新能源汽车的普及和智能驾驶技术的发展，汽车零部件行业将朝着电动化、智能化方向发展。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6667" r="26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质量管理体系建设与完善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ISO/TS16949标准概述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ISO/TS16949是国际汽车行业的技术规范，是基于ISO9001的基础上，加进了汽车行业的特殊要求而形成。它强调缺陷防范、减少在汽车零部件供应链中容易产生的质量波动和浪费。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42" r="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认证流程与要求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企业需要按照ISO/TS16949标准建立、实施和保持质量管理体系，并通过第三方认证机构的审核，才能获得ISO/TS16949证书。认证流程包括申请、审核、认证和监督等步骤。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对汽车零部件行业的重要性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ISO/TS16949标准有助于汽车零部件企业提高产品质量、降低生产成本、增强顾客满意度，进而提升企业竞争力。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ISO/TS16949质量管理体系介绍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完善组织结构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企业应建立质量管理部门，明确各部门的职责和权限，形成有效的质量管理网络。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制定质量管理流程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企业应制定完善的质量管理流程，包括进料检验、过程控制、成品检验等环节，确保产品质量始终处于受控状态。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明确质量方针和目标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企业应制定明确的质量方针和质量目标，并将其传达至全体员工，确保员工对质量有清晰的认识和共同的追求。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企业内部质量管理体系搭建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持续改进与卓越绩效模式探讨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持续改进是企业追求卓越绩效的重要途径，通过不断识别改进机会、实施改进措施，提高产品质量和管理水平。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卓越绩效模式的引入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卓越绩效模式是一种综合性的组织绩效管理方式，旨在通过卓越的过程和结果创造持续的成功。企业应引入卓越绩效模式，以系统化、标准化的方法实现持续改进。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持续改进与卓越绩效模式的融合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企业应将持续改进与卓越绩效模式相结合，形成具有自身特色的质量管理模式，不断提升企业整体绩效和竞争力。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持续改进的意义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过程控制与质量提升策略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过程识别与关键过程控制点设置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过程识别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通过对汽车零部件生产过程中的各个环节进行详细分析，识别出对产品质量有关键影响的过程。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关键过程控制点设置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在关键过程中设置控制点，对过程参数进行实时监控和调整，确保产品质量稳定。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运用统计技术对生产过程中的数据进行收集、整理和分析，及时发现过程中的异常波动。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控制图应用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通过建立控制图，对过程稳定性进行评估，实现对过程的实时监控和预警。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过程能力分析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通过对过程能力进行计算和评估，了解过程满足产品质量要求的能力，为质量改进提供依据。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统计过程控制（SPC）技术应用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https://d.book118.com/308054143127006026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2024-09-04T08:42:27.050</cp:lastPrinted>
  <dcterms:created xsi:type="dcterms:W3CDTF">2024-09-04T00:42:27Z</dcterms:created>
  <dcterms:modified xsi:type="dcterms:W3CDTF">2024-09-04T00:42:29Z</dcterms:modified>
</cp:coreProperties>
</file>