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36D1E-6EAE-4EAB-BDB4-FAAF4B8D3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D5A18-4EBC-42E8-A729-863D9D255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9E3B4-C375-4A9C-86D5-AB1E96F67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5EF92-F35F-42F9-8A69-F3E3604B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97126-BFA8-4697-A6EB-8D5C9E082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43210-C247-4631-8FD9-1E62460DD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2B4989-B946-487F-8BF4-DF6D8ADAF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2B0A7-4C0F-446C-B6C2-99A34AAC6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51028-55BE-4B51-A39F-FAECE49B6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12C01-6738-4C42-9615-47A4B2889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D389E-1326-4497-9392-90F7A6C8F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610007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2024年财务决策培训手册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财务分析工具与方法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投资决策与风险管理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融资决策与资本结构优化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营运资金管理策略及实践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税务筹划与合规性审查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财务决策基础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财务决策是指在企业财务管理过程中，对资金筹集、投放、使用和分配等财务活动所进行的决策。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财务决策是企业决策的重要组成部分，它直接关系到企业的经济效益和财务状况。正确的财务决策有助于企业实现财务目标，提高经济效益，增强企业竞争力。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财务决策的目标是实现企业价值最大化，包括企业盈利能力、偿债能力、运营能力和成长能力等方面的提升。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财务决策应遵循科学性、民主性、可行性、最优化和效益性等原则，确保决策的科学性和有效性。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财务决策流程包括确定决策目标、收集相关信息、制定备选方案、评估备选方案、选择最优方案和实施方案等步骤。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财务决策流程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财务决策的科学性和有效性，企业应建立完善的财务决策制度，明确决策权限和程序，加强内部控制和监督，防范财务风险。同时，企业应注重培养和提高财务人员的专业素质和职业道德水平，确保财务决策的准确性和公正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财务分析工具与方法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资产负债表分析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通过解读资产负债表，了解公司的资产、负债及所有者权益的结构和变化，评估公司的偿债能力和财务稳定性。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利润表分析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分析公司的收入、成本、费用和利润等关键指标，揭示公司的盈利能力和经营效率。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现金流量表分析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通过现金流量表，掌握公司的现金流入、流出及净现金流情况，评估公司的流动性、偿债能力和投资能力。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财务比率分析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计算流动比率、速动比率等，评估公司的短期偿债能力。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通过资产负债率、权益乘数等指标，分析公司的长期偿债能力和财务风险。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包括应收账款周转率、存货周转率等，反映公司的资产管理效率和运营效率。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计算毛利率、净利率等，揭示公司的盈利能力和经营成果。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流动性比率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资本结构比率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运营效率比率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盈利能力比率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行业对比分析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趋势分析与预测技术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通过对公司历史财务数据的分析，揭示公司的发展趋势和潜在问题。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将公司与同行业其他公司进行对比，评估公司的竞争地位和优势。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运用回归分析、时间序列分析等统计方法，预测公司未来的财务状况和经营成果。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分析关键变量对公司财务状况的影响程度，为决策制定提供依据。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投资决策与风险管理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基于公司战略、市场前景、技术可行性等因素，初步筛选出潜在投资项目。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项目初步筛选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对筛选出的项目进行详细分析，包括财务分析、风险评估、敏感性分析等，以确定项目的投资价值和潜在风险。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综合考虑项目评估结果、公司资金状况、风险承受能力等因素，做出最终投资决策。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投资项目评估与选择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介绍现代投资组合理论，包括马科维茨投资组合理论、资本资产定价模型（CAPM）等，帮助学员理解如何通过分散投资降低风险。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投资组合构建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指导学员如何根据投资目标、风险承受能力和市场状况，构建有效的投资组合。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投资组合调整与优化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教授学员如何根据市场变化和投资组合表现，适时调整投资组合以降低风险、提高收益。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投资组合理论与实务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介绍常用的风险管理工具，如期权、期货、掉期等，以及如何使用这些工具来管理投资风险。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介绍常见的风险管理策略，如风险规避、风险降低、风险转移和风险接受等，帮助学员了解如何制定风险管理计划。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风险监测与报告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教授学员如何建立风险监测机制，定期评估投资风险并向上级报告，以便及时调整投资策略或采取相应措施。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风险管理策略及工具应用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融资决策与资本结构优化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https://d.book118.com/308056100071006024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2024-08-31T17:42:50.036</cp:lastPrinted>
  <dcterms:created xsi:type="dcterms:W3CDTF">2024-08-31T09:42:50Z</dcterms:created>
  <dcterms:modified xsi:type="dcterms:W3CDTF">2024-08-31T09:42:52Z</dcterms:modified>
</cp:coreProperties>
</file>