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A64A9-B7CD-4A63-B16C-234FD6ABF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8C171-C4BD-41A0-AC23-D06286B98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A82F5-A0A3-4346-83C2-08056EEBF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DEB651-9431-4539-AB47-1C9BAA5C1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7FA00A-D9A3-4C39-93FA-D1E0D2D49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AA77A2-35E8-4279-9BF0-A15A50EE1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AE8745-3F79-40F3-ACB3-D2BE69AF5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8A12F3-C7AD-44B3-B41D-1956DC643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7209BD-F373-4A41-B81C-900BC6537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D2A71-7647-473C-AF62-47B057CDD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73110-7CC5-4686-8760-3FEE7D5B0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56107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培训激励员工向着共同目标努力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激励理论与方法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团队目标与个人目标设定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激励机制建立与完善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沟通技巧在激励过程中应用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案例分析与实践操作演练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部分员工缺乏工作热情，缺乏主动性，需要激励措施来提升其工作积极性。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员工工作动力不足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目标不一致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团队协作不佳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员工个人目标与组织目标存在偏差，需要通过培训使员工更加明确组织目标，从而调整个人目标。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员工之间缺乏有效的沟通和协作，需要通过培训加强团队建设，提高团队协作能力。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当前员工工作状态分析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激励员工重要性阐述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提升员工工作积极性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通过激励措施，可以激发员工的工作热情，提高工作积极性和效率。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促进个人与组织目标一致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通过培训使员工更加明确组织目标，从而调整个人目标，使个人与组织目标保持一致，共同为实现组织目标努力。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增强团队凝聚力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通过培训加强团队建设，提高团队协作能力，从而增强团队凝聚力，形成积极向上的工作氛围。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718" r="1071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通过本次培训，使员工了解激励理论和方法，掌握有效的沟通技巧和团队协作能力，明确组织目标和个人目标，提高工作积极性和效率。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员工工作积极性得到显著提升，个人与组织目标保持一致，团队协作能力得到加强，团队凝聚力得到增强。同时，员工对组织的认同感和归属感得到提高，有利于组织的长期稳定发展。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激励理论与方法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自我实现需求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提供具有挑战性的工作和发展机会，激发员工的创造力和潜能。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尊重需求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认可员工的贡献和成就，给予相应的荣誉和奖励。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社交需求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建立良好的团队氛围，促进员工之间的交流和合作。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生理需求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满足员工基本生活需求，如提供合理的薪酬和福利待遇。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安全需求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保障员工职业安全，提供稳定的工作环境和保障措施。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马斯洛需求层次理论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65" r="315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消除员工不满情绪，改善工作环境和条件，如提供舒适的工作场所、良好的上下级关系等。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保健因素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激发员工工作热情，提高工作满意度和绩效，如给予晋升机会、提供培训和发展空间等。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赫茨伯格双因素理论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鼓励员工追求卓越和成功，设定具有挑战性的目标，并提供相应的支持和资源。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077" r="407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966" r="14966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97" r="1679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成就动机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激发员工的领导欲望和影响力，赋予一定的权力和决策参与机会。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权力动机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培养员工的团队合作精神和归属感，建立良好的人际关系和互助氛围。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亲和动机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麦克利兰成就动机理论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目标激励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参与激励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竞争激励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情感激励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其他激励方法介绍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8987" r="89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设定明确、可衡量的目标，鼓励员工努力达成目标并给予相应的奖励。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鼓励员工参与决策和管理过程，提高员工的参与感和责任感。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引入竞争机制，激发员工的竞争意识和进取心。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关心员工的生活和工作状况，增强员工的归属感和忠诚度。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团队目标与个人目标设定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Specific（具体…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目标需要具体明确，让员工清楚地知道应该做什么。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Measurable（…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目标需要是可衡量的，这样才能评估员工的绩效和进步。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Achievable（…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目标需要是可实现的，避免设定过高或过低的目标。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Relevant（相关…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目标需要与团队和公司的整体目标相关，确保员工的工作与团队和公司的战略方向一致。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Time-bound（…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目标需要设定明确的完成时间，以便员工能够合理安排工作计划。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SMART原则在目标设定中应用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首先，员工需要充分理解团队的整体目标，包括团队的使命、愿景和核心价值观。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了解团队目标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定期评估员工的绩效和目标完成情况，根据实际情况进行调整和改进。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定期评估和调整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根据团队目标和员工的职责，明确每个人在团队中的角色和应该承担的责任。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明确个人职责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结合团队目标和个人职责，为员工设定具体、可衡量的个人目标。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设定个人目标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员工需要制定实现个人目标的详细行动计划，包括具体的步骤、时间表和资源需求。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制定行动计划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如何将团队目标分解为个人目标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https://d.book118.com/308056107052006025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2024-09-02T00:25:03.343</cp:lastPrinted>
  <dcterms:created xsi:type="dcterms:W3CDTF">2024-09-01T16:25:03Z</dcterms:created>
  <dcterms:modified xsi:type="dcterms:W3CDTF">2024-09-01T16:25:05Z</dcterms:modified>
</cp:coreProperties>
</file>