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AAAB9-CD70-4602-A865-D286F3D1A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9D9D2-FDC4-450B-9E7B-4916B5307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D0C62-E25C-4053-9D59-F12C96890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C8065-D650-4224-B3B0-54D77BC9D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2F0178-50F7-4965-86AD-A3BC3475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D5C75C-F336-4EA1-8FAC-45CA6A166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9FC58-74E8-446D-B84A-C24B1509E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71065-01C0-4575-8E14-62C090AAC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96B1B-CCE8-4CC5-8B37-27BB66BDD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EF11A-1250-43FB-B27C-9830DBB6A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1B4DA-C50A-4AA2-8C2E-C19FE1802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61400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偏微分方程的求解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求解偏微分方程的常用方法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各类偏微分方程的求解技巧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偏微分方程在物理学中的应用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数值解法在偏微分方程中的应用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偏微分方程基本概念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偏微分方程是包含未知函数及其偏导数的方程。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根据方程中未知函数的最高阶偏导数的阶数，可分为一阶、二阶和高阶偏微分方程；根据方程中是否出现未知函数本身，可分为线性和非线性偏微分方程。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99" r="318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79" r="307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偏微分方程广泛应用于物理学、工程学、经济学等领域，用于描述各种自然现象和实际问题。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通过建立和求解偏微分方程，可以深入了解自然现象的本质和规律，为解决实际问题提供有效的数学工具。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椭圆型偏微分方程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描述平衡状态或稳定状态的问题，如热传导、电势分布等。其特点是解具有全局性，且满足极值原理。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抛物型偏微分方程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描述随时间演化的过程，如热传导、扩散等。其特点是解具有局部性，且满足初始条件和边界条件。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双曲型偏微分方程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描述波动现象或振动现象，如声波、电磁波等。其特点是解具有传播性，且满足波动方程或振动方程。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非线性偏微分方程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描述复杂现象或非线性问题，如流体动力学、量子力学等。其特点是解具有多样性和复杂性，需要采用非线性分析方法进行求解。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求解偏微分方程的常用方法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适用于线性偏微分方程，可以将多元函数分解为多个一元函数之积。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通过将偏微分方程转化为常微分方程进行求解。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需要注意边界条件和初始条件的处理。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积分变换法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利用积分变换（如傅里叶变换、拉普拉斯变换等）将偏微分方程转化为常微分方程或代数方程。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通过求解变换后的方程，再逆变换得到原方程的解。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需要注意选择合适的积分变换和逆变换方法。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需要注意特征线的定义和求解方法。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适用于一阶偏微分方程，通过引入特征线将偏微分方程转化为一组常微分方程。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沿着特征线求解常微分方程，得到原方程的解。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特征线法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有限差分法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将连续的时间和空间离散化，用差分近似代替微分，将偏微分方程转化为差分方程。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通过求解差分方程得到原方程的近似解。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需要注意差分格式的选取、稳定性和收敛性等问题。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各类偏微分方程的求解技巧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特征线法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通过引入特征线将偏微分方程转化为常微分方程进行求解。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分离变量法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适用于具有特定形式的偏微分方程，通过分离变量得到普通微分方程进行求解。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积分因子法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通过引入积分因子将偏微分方程转化为全微分方程进行求解。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一阶偏微分方程的求解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分离变量法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对于具有特定形式的二阶偏微分方程，可以通过分离变量得到两个独立的常微分方程进行求解。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通过求解特征值问题将二阶偏微分方程转化为常微分方程进行求解。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变分法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适用于具有变分结构的二阶偏微分方程，通过构建泛函并求极值得到方程的解。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二阶偏微分方程的求解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通过构造近似解序列逐次逼近真实解，适用于一般形式的高阶偏微分方程。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逐次逼近法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将高阶偏微分方程的解展开为幂级数形式，通过比较系数得到递推关系式进行求解。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幂级数法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将高阶偏微分方程离散化为差分方程进行数值求解。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有限差分法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高阶偏微分方程的求解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https://d.book118.com/308056140011006035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2024-09-13T17:43:58.453</cp:lastPrinted>
  <dcterms:created xsi:type="dcterms:W3CDTF">2024-09-13T09:43:58Z</dcterms:created>
  <dcterms:modified xsi:type="dcterms:W3CDTF">2024-09-13T09:44:00Z</dcterms:modified>
</cp:coreProperties>
</file>