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97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850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928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7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tags" Target="../tags/tag30.xml" /><Relationship Id="rId31" Type="http://schemas.openxmlformats.org/officeDocument/2006/relationships/tags" Target="../tags/tag31.xml" /><Relationship Id="rId32" Type="http://schemas.openxmlformats.org/officeDocument/2006/relationships/tags" Target="../tags/tag32.xml" /><Relationship Id="rId33" Type="http://schemas.openxmlformats.org/officeDocument/2006/relationships/tags" Target="../tags/tag33.xml" /><Relationship Id="rId34" Type="http://schemas.openxmlformats.org/officeDocument/2006/relationships/tags" Target="../tags/tag34.xml" /><Relationship Id="rId35" Type="http://schemas.openxmlformats.org/officeDocument/2006/relationships/tags" Target="../tags/tag35.xml" /><Relationship Id="rId36" Type="http://schemas.openxmlformats.org/officeDocument/2006/relationships/tags" Target="../tags/tag36.xml" /><Relationship Id="rId37" Type="http://schemas.openxmlformats.org/officeDocument/2006/relationships/tags" Target="../tags/tag37.xml" /><Relationship Id="rId38" Type="http://schemas.openxmlformats.org/officeDocument/2006/relationships/tags" Target="../tags/tag38.xml" /><Relationship Id="rId39" Type="http://schemas.openxmlformats.org/officeDocument/2006/relationships/tags" Target="../tags/tag39.xml" /><Relationship Id="rId4" Type="http://schemas.openxmlformats.org/officeDocument/2006/relationships/tags" Target="../tags/tag4.xml" /><Relationship Id="rId40" Type="http://schemas.openxmlformats.org/officeDocument/2006/relationships/tags" Target="../tags/tag40.xml" /><Relationship Id="rId41" Type="http://schemas.openxmlformats.org/officeDocument/2006/relationships/tags" Target="../tags/tag41.xml" /><Relationship Id="rId42" Type="http://schemas.openxmlformats.org/officeDocument/2006/relationships/tags" Target="../tags/tag42.xml" /><Relationship Id="rId43" Type="http://schemas.openxmlformats.org/officeDocument/2006/relationships/tags" Target="../tags/tag43.xml" /><Relationship Id="rId44" Type="http://schemas.openxmlformats.org/officeDocument/2006/relationships/tags" Target="../tags/tag44.xml" /><Relationship Id="rId45" Type="http://schemas.openxmlformats.org/officeDocument/2006/relationships/tags" Target="../tags/tag45.xml" /><Relationship Id="rId46" Type="http://schemas.openxmlformats.org/officeDocument/2006/relationships/tags" Target="../tags/tag46.xml" /><Relationship Id="rId47" Type="http://schemas.openxmlformats.org/officeDocument/2006/relationships/tags" Target="../tags/tag47.xml" /><Relationship Id="rId48" Type="http://schemas.openxmlformats.org/officeDocument/2006/relationships/tags" Target="../tags/tag48.xml" /><Relationship Id="rId49" Type="http://schemas.openxmlformats.org/officeDocument/2006/relationships/tags" Target="../tags/tag49.xml" /><Relationship Id="rId5" Type="http://schemas.openxmlformats.org/officeDocument/2006/relationships/tags" Target="../tags/tag5.xml" /><Relationship Id="rId50" Type="http://schemas.openxmlformats.org/officeDocument/2006/relationships/tags" Target="../tags/tag50.xml" /><Relationship Id="rId51" Type="http://schemas.openxmlformats.org/officeDocument/2006/relationships/tags" Target="../tags/tag51.xml" /><Relationship Id="rId52" Type="http://schemas.openxmlformats.org/officeDocument/2006/relationships/tags" Target="../tags/tag52.xml" /><Relationship Id="rId53" Type="http://schemas.openxmlformats.org/officeDocument/2006/relationships/tags" Target="../tags/tag53.xml" /><Relationship Id="rId54" Type="http://schemas.openxmlformats.org/officeDocument/2006/relationships/tags" Target="../tags/tag54.xml" /><Relationship Id="rId55" Type="http://schemas.openxmlformats.org/officeDocument/2006/relationships/tags" Target="../tags/tag55.xml" /><Relationship Id="rId56" Type="http://schemas.openxmlformats.org/officeDocument/2006/relationships/tags" Target="../tags/tag56.xml" /><Relationship Id="rId57" Type="http://schemas.openxmlformats.org/officeDocument/2006/relationships/tags" Target="../tags/tag57.xml" /><Relationship Id="rId58" Type="http://schemas.openxmlformats.org/officeDocument/2006/relationships/tags" Target="../tags/tag58.xml" /><Relationship Id="rId59" Type="http://schemas.openxmlformats.org/officeDocument/2006/relationships/tags" Target="../tags/tag59.xml" /><Relationship Id="rId6" Type="http://schemas.openxmlformats.org/officeDocument/2006/relationships/tags" Target="../tags/tag6.xml" /><Relationship Id="rId60" Type="http://schemas.openxmlformats.org/officeDocument/2006/relationships/tags" Target="../tags/tag60.xml" /><Relationship Id="rId61" Type="http://schemas.openxmlformats.org/officeDocument/2006/relationships/tags" Target="../tags/tag61.xml" /><Relationship Id="rId62" Type="http://schemas.openxmlformats.org/officeDocument/2006/relationships/tags" Target="../tags/tag62.xml" /><Relationship Id="rId63" Type="http://schemas.openxmlformats.org/officeDocument/2006/relationships/tags" Target="../tags/tag63.xml" /><Relationship Id="rId64" Type="http://schemas.openxmlformats.org/officeDocument/2006/relationships/tags" Target="../tags/tag64.xml" /><Relationship Id="rId65" Type="http://schemas.openxmlformats.org/officeDocument/2006/relationships/tags" Target="../tags/tag65.xml" /><Relationship Id="rId66" Type="http://schemas.openxmlformats.org/officeDocument/2006/relationships/tags" Target="../tags/tag66.xml" /><Relationship Id="rId67" Type="http://schemas.openxmlformats.org/officeDocument/2006/relationships/tags" Target="../tags/tag67.xml" /><Relationship Id="rId68" Type="http://schemas.openxmlformats.org/officeDocument/2006/relationships/tags" Target="../tags/tag68.xml" /><Relationship Id="rId69" Type="http://schemas.openxmlformats.org/officeDocument/2006/relationships/tags" Target="../tags/tag69.xml" /><Relationship Id="rId7" Type="http://schemas.openxmlformats.org/officeDocument/2006/relationships/tags" Target="../tags/tag7.xml" /><Relationship Id="rId70" Type="http://schemas.openxmlformats.org/officeDocument/2006/relationships/tags" Target="../tags/tag70.xml" /><Relationship Id="rId71" Type="http://schemas.openxmlformats.org/officeDocument/2006/relationships/tags" Target="../tags/tag71.xml" /><Relationship Id="rId72" Type="http://schemas.openxmlformats.org/officeDocument/2006/relationships/tags" Target="../tags/tag72.xml" /><Relationship Id="rId73" Type="http://schemas.openxmlformats.org/officeDocument/2006/relationships/tags" Target="../tags/tag73.xml" /><Relationship Id="rId74" Type="http://schemas.openxmlformats.org/officeDocument/2006/relationships/tags" Target="../tags/tag74.xml" /><Relationship Id="rId75" Type="http://schemas.openxmlformats.org/officeDocument/2006/relationships/tags" Target="../tags/tag75.xml" /><Relationship Id="rId76" Type="http://schemas.openxmlformats.org/officeDocument/2006/relationships/tags" Target="../tags/tag76.xml" /><Relationship Id="rId77" Type="http://schemas.openxmlformats.org/officeDocument/2006/relationships/tags" Target="../tags/tag77.xml" /><Relationship Id="rId78" Type="http://schemas.openxmlformats.org/officeDocument/2006/relationships/tags" Target="../tags/tag78.xml" /><Relationship Id="rId79" Type="http://schemas.openxmlformats.org/officeDocument/2006/relationships/tags" Target="../tags/tag79.xml" /><Relationship Id="rId8" Type="http://schemas.openxmlformats.org/officeDocument/2006/relationships/tags" Target="../tags/tag8.xml" /><Relationship Id="rId80" Type="http://schemas.openxmlformats.org/officeDocument/2006/relationships/tags" Target="../tags/tag80.xml" /><Relationship Id="rId81" Type="http://schemas.openxmlformats.org/officeDocument/2006/relationships/tags" Target="../tags/tag81.xml" /><Relationship Id="rId82" Type="http://schemas.openxmlformats.org/officeDocument/2006/relationships/tags" Target="../tags/tag82.xml" /><Relationship Id="rId83" Type="http://schemas.openxmlformats.org/officeDocument/2006/relationships/tags" Target="../tags/tag83.xml" /><Relationship Id="rId84" Type="http://schemas.openxmlformats.org/officeDocument/2006/relationships/tags" Target="../tags/tag84.xml" /><Relationship Id="rId85" Type="http://schemas.openxmlformats.org/officeDocument/2006/relationships/image" Target="../media/image1.png" /><Relationship Id="rId86" Type="http://schemas.openxmlformats.org/officeDocument/2006/relationships/tags" Target="../tags/tag85.xml" /><Relationship Id="rId87" Type="http://schemas.openxmlformats.org/officeDocument/2006/relationships/tags" Target="../tags/tag86.xml" /><Relationship Id="rId88" Type="http://schemas.openxmlformats.org/officeDocument/2006/relationships/tags" Target="../tags/tag87.xml" /><Relationship Id="rId89" Type="http://schemas.openxmlformats.org/officeDocument/2006/relationships/tags" Target="../tags/tag88.xml" /><Relationship Id="rId9" Type="http://schemas.openxmlformats.org/officeDocument/2006/relationships/tags" Target="../tags/tag9.xml" /><Relationship Id="rId90" Type="http://schemas.openxmlformats.org/officeDocument/2006/relationships/tags" Target="../tags/tag89.xml" /><Relationship Id="rId91" Type="http://schemas.openxmlformats.org/officeDocument/2006/relationships/tags" Target="../tags/tag90.xml" /><Relationship Id="rId92" Type="http://schemas.openxmlformats.org/officeDocument/2006/relationships/tags" Target="../tags/tag91.xml" /><Relationship Id="rId93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2.xml" /><Relationship Id="rId10" Type="http://schemas.openxmlformats.org/officeDocument/2006/relationships/tags" Target="../tags/tag101.xml" /><Relationship Id="rId11" Type="http://schemas.openxmlformats.org/officeDocument/2006/relationships/tags" Target="../tags/tag102.xml" /><Relationship Id="rId12" Type="http://schemas.openxmlformats.org/officeDocument/2006/relationships/tags" Target="../tags/tag103.xml" /><Relationship Id="rId13" Type="http://schemas.openxmlformats.org/officeDocument/2006/relationships/tags" Target="../tags/tag104.xml" /><Relationship Id="rId14" Type="http://schemas.openxmlformats.org/officeDocument/2006/relationships/tags" Target="../tags/tag105.xml" /><Relationship Id="rId15" Type="http://schemas.openxmlformats.org/officeDocument/2006/relationships/tags" Target="../tags/tag106.xml" /><Relationship Id="rId16" Type="http://schemas.openxmlformats.org/officeDocument/2006/relationships/tags" Target="../tags/tag107.xml" /><Relationship Id="rId17" Type="http://schemas.openxmlformats.org/officeDocument/2006/relationships/tags" Target="../tags/tag108.xml" /><Relationship Id="rId18" Type="http://schemas.openxmlformats.org/officeDocument/2006/relationships/tags" Target="../tags/tag109.xml" /><Relationship Id="rId19" Type="http://schemas.openxmlformats.org/officeDocument/2006/relationships/tags" Target="../tags/tag110.xml" /><Relationship Id="rId2" Type="http://schemas.openxmlformats.org/officeDocument/2006/relationships/tags" Target="../tags/tag93.xml" /><Relationship Id="rId20" Type="http://schemas.openxmlformats.org/officeDocument/2006/relationships/tags" Target="../tags/tag111.xml" /><Relationship Id="rId21" Type="http://schemas.openxmlformats.org/officeDocument/2006/relationships/tags" Target="../tags/tag112.xml" /><Relationship Id="rId22" Type="http://schemas.openxmlformats.org/officeDocument/2006/relationships/tags" Target="../tags/tag113.xml" /><Relationship Id="rId23" Type="http://schemas.openxmlformats.org/officeDocument/2006/relationships/tags" Target="../tags/tag114.xml" /><Relationship Id="rId24" Type="http://schemas.openxmlformats.org/officeDocument/2006/relationships/tags" Target="../tags/tag115.xml" /><Relationship Id="rId25" Type="http://schemas.openxmlformats.org/officeDocument/2006/relationships/tags" Target="../tags/tag116.xml" /><Relationship Id="rId26" Type="http://schemas.openxmlformats.org/officeDocument/2006/relationships/tags" Target="../tags/tag117.xml" /><Relationship Id="rId27" Type="http://schemas.openxmlformats.org/officeDocument/2006/relationships/tags" Target="../tags/tag118.xml" /><Relationship Id="rId28" Type="http://schemas.openxmlformats.org/officeDocument/2006/relationships/tags" Target="../tags/tag119.xml" /><Relationship Id="rId29" Type="http://schemas.openxmlformats.org/officeDocument/2006/relationships/tags" Target="../tags/tag120.xml" /><Relationship Id="rId3" Type="http://schemas.openxmlformats.org/officeDocument/2006/relationships/tags" Target="../tags/tag94.xml" /><Relationship Id="rId30" Type="http://schemas.openxmlformats.org/officeDocument/2006/relationships/tags" Target="../tags/tag121.xml" /><Relationship Id="rId31" Type="http://schemas.openxmlformats.org/officeDocument/2006/relationships/tags" Target="../tags/tag122.xml" /><Relationship Id="rId32" Type="http://schemas.openxmlformats.org/officeDocument/2006/relationships/tags" Target="../tags/tag123.xml" /><Relationship Id="rId33" Type="http://schemas.openxmlformats.org/officeDocument/2006/relationships/tags" Target="../tags/tag124.xml" /><Relationship Id="rId34" Type="http://schemas.openxmlformats.org/officeDocument/2006/relationships/tags" Target="../tags/tag125.xml" /><Relationship Id="rId35" Type="http://schemas.openxmlformats.org/officeDocument/2006/relationships/tags" Target="../tags/tag126.xml" /><Relationship Id="rId36" Type="http://schemas.openxmlformats.org/officeDocument/2006/relationships/tags" Target="../tags/tag127.xml" /><Relationship Id="rId37" Type="http://schemas.openxmlformats.org/officeDocument/2006/relationships/tags" Target="../tags/tag128.xml" /><Relationship Id="rId38" Type="http://schemas.openxmlformats.org/officeDocument/2006/relationships/tags" Target="../tags/tag129.xml" /><Relationship Id="rId39" Type="http://schemas.openxmlformats.org/officeDocument/2006/relationships/tags" Target="../tags/tag130.xml" /><Relationship Id="rId4" Type="http://schemas.openxmlformats.org/officeDocument/2006/relationships/tags" Target="../tags/tag95.xml" /><Relationship Id="rId40" Type="http://schemas.openxmlformats.org/officeDocument/2006/relationships/tags" Target="../tags/tag131.xml" /><Relationship Id="rId41" Type="http://schemas.openxmlformats.org/officeDocument/2006/relationships/tags" Target="../tags/tag132.xml" /><Relationship Id="rId42" Type="http://schemas.openxmlformats.org/officeDocument/2006/relationships/tags" Target="../tags/tag133.xml" /><Relationship Id="rId43" Type="http://schemas.openxmlformats.org/officeDocument/2006/relationships/tags" Target="../tags/tag134.xml" /><Relationship Id="rId44" Type="http://schemas.openxmlformats.org/officeDocument/2006/relationships/tags" Target="../tags/tag135.xml" /><Relationship Id="rId45" Type="http://schemas.openxmlformats.org/officeDocument/2006/relationships/tags" Target="../tags/tag136.xml" /><Relationship Id="rId46" Type="http://schemas.openxmlformats.org/officeDocument/2006/relationships/tags" Target="../tags/tag137.xml" /><Relationship Id="rId47" Type="http://schemas.openxmlformats.org/officeDocument/2006/relationships/tags" Target="../tags/tag13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tags" Target="../tags/tag100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9.xml" /><Relationship Id="rId10" Type="http://schemas.openxmlformats.org/officeDocument/2006/relationships/tags" Target="../tags/tag147.xml" /><Relationship Id="rId11" Type="http://schemas.openxmlformats.org/officeDocument/2006/relationships/tags" Target="../tags/tag148.xml" /><Relationship Id="rId12" Type="http://schemas.openxmlformats.org/officeDocument/2006/relationships/tags" Target="../tags/tag149.xml" /><Relationship Id="rId13" Type="http://schemas.openxmlformats.org/officeDocument/2006/relationships/tags" Target="../tags/tag150.xml" /><Relationship Id="rId14" Type="http://schemas.openxmlformats.org/officeDocument/2006/relationships/tags" Target="../tags/tag151.xml" /><Relationship Id="rId15" Type="http://schemas.openxmlformats.org/officeDocument/2006/relationships/tags" Target="../tags/tag152.xml" /><Relationship Id="rId16" Type="http://schemas.openxmlformats.org/officeDocument/2006/relationships/tags" Target="../tags/tag153.xml" /><Relationship Id="rId17" Type="http://schemas.openxmlformats.org/officeDocument/2006/relationships/tags" Target="../tags/tag154.xml" /><Relationship Id="rId18" Type="http://schemas.openxmlformats.org/officeDocument/2006/relationships/tags" Target="../tags/tag155.xml" /><Relationship Id="rId19" Type="http://schemas.openxmlformats.org/officeDocument/2006/relationships/tags" Target="../tags/tag156.xml" /><Relationship Id="rId2" Type="http://schemas.openxmlformats.org/officeDocument/2006/relationships/image" Target="../media/image1.png" /><Relationship Id="rId20" Type="http://schemas.openxmlformats.org/officeDocument/2006/relationships/tags" Target="../tags/tag157.xml" /><Relationship Id="rId21" Type="http://schemas.openxmlformats.org/officeDocument/2006/relationships/tags" Target="../tags/tag158.xml" /><Relationship Id="rId22" Type="http://schemas.openxmlformats.org/officeDocument/2006/relationships/tags" Target="../tags/tag159.xml" /><Relationship Id="rId23" Type="http://schemas.openxmlformats.org/officeDocument/2006/relationships/tags" Target="../tags/tag160.xml" /><Relationship Id="rId24" Type="http://schemas.openxmlformats.org/officeDocument/2006/relationships/tags" Target="../tags/tag161.xml" /><Relationship Id="rId25" Type="http://schemas.openxmlformats.org/officeDocument/2006/relationships/tags" Target="../tags/tag162.xml" /><Relationship Id="rId26" Type="http://schemas.openxmlformats.org/officeDocument/2006/relationships/tags" Target="../tags/tag163.xml" /><Relationship Id="rId27" Type="http://schemas.openxmlformats.org/officeDocument/2006/relationships/tags" Target="../tags/tag164.xml" /><Relationship Id="rId28" Type="http://schemas.openxmlformats.org/officeDocument/2006/relationships/tags" Target="../tags/tag165.xml" /><Relationship Id="rId29" Type="http://schemas.openxmlformats.org/officeDocument/2006/relationships/tags" Target="../tags/tag166.xml" /><Relationship Id="rId3" Type="http://schemas.openxmlformats.org/officeDocument/2006/relationships/tags" Target="../tags/tag140.xml" /><Relationship Id="rId30" Type="http://schemas.openxmlformats.org/officeDocument/2006/relationships/tags" Target="../tags/tag167.xml" /><Relationship Id="rId31" Type="http://schemas.openxmlformats.org/officeDocument/2006/relationships/tags" Target="../tags/tag168.xml" /><Relationship Id="rId32" Type="http://schemas.openxmlformats.org/officeDocument/2006/relationships/tags" Target="../tags/tag169.xml" /><Relationship Id="rId33" Type="http://schemas.openxmlformats.org/officeDocument/2006/relationships/tags" Target="../tags/tag170.xml" /><Relationship Id="rId34" Type="http://schemas.openxmlformats.org/officeDocument/2006/relationships/tags" Target="../tags/tag171.xml" /><Relationship Id="rId35" Type="http://schemas.openxmlformats.org/officeDocument/2006/relationships/tags" Target="../tags/tag172.xml" /><Relationship Id="rId36" Type="http://schemas.openxmlformats.org/officeDocument/2006/relationships/tags" Target="../tags/tag173.xml" /><Relationship Id="rId37" Type="http://schemas.openxmlformats.org/officeDocument/2006/relationships/tags" Target="../tags/tag174.xml" /><Relationship Id="rId38" Type="http://schemas.openxmlformats.org/officeDocument/2006/relationships/tags" Target="../tags/tag175.xml" /><Relationship Id="rId39" Type="http://schemas.openxmlformats.org/officeDocument/2006/relationships/tags" Target="../tags/tag176.xml" /><Relationship Id="rId4" Type="http://schemas.openxmlformats.org/officeDocument/2006/relationships/tags" Target="../tags/tag141.xml" /><Relationship Id="rId40" Type="http://schemas.openxmlformats.org/officeDocument/2006/relationships/tags" Target="../tags/tag177.xml" /><Relationship Id="rId41" Type="http://schemas.openxmlformats.org/officeDocument/2006/relationships/tags" Target="../tags/tag178.xml" /><Relationship Id="rId42" Type="http://schemas.openxmlformats.org/officeDocument/2006/relationships/tags" Target="../tags/tag179.xml" /><Relationship Id="rId43" Type="http://schemas.openxmlformats.org/officeDocument/2006/relationships/tags" Target="../tags/tag180.xml" /><Relationship Id="rId44" Type="http://schemas.openxmlformats.org/officeDocument/2006/relationships/tags" Target="../tags/tag181.xml" /><Relationship Id="rId45" Type="http://schemas.openxmlformats.org/officeDocument/2006/relationships/tags" Target="../tags/tag182.xml" /><Relationship Id="rId46" Type="http://schemas.openxmlformats.org/officeDocument/2006/relationships/tags" Target="../tags/tag183.xml" /><Relationship Id="rId47" Type="http://schemas.openxmlformats.org/officeDocument/2006/relationships/tags" Target="../tags/tag184.xml" /><Relationship Id="rId48" Type="http://schemas.openxmlformats.org/officeDocument/2006/relationships/tags" Target="../tags/tag185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142.xml" /><Relationship Id="rId6" Type="http://schemas.openxmlformats.org/officeDocument/2006/relationships/tags" Target="../tags/tag143.xml" /><Relationship Id="rId7" Type="http://schemas.openxmlformats.org/officeDocument/2006/relationships/tags" Target="../tags/tag144.xml" /><Relationship Id="rId8" Type="http://schemas.openxmlformats.org/officeDocument/2006/relationships/tags" Target="../tags/tag145.xml" /><Relationship Id="rId9" Type="http://schemas.openxmlformats.org/officeDocument/2006/relationships/tags" Target="../tags/tag146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6.xml" /><Relationship Id="rId10" Type="http://schemas.openxmlformats.org/officeDocument/2006/relationships/tags" Target="../tags/tag194.xml" /><Relationship Id="rId11" Type="http://schemas.openxmlformats.org/officeDocument/2006/relationships/tags" Target="../tags/tag195.xml" /><Relationship Id="rId12" Type="http://schemas.openxmlformats.org/officeDocument/2006/relationships/tags" Target="../tags/tag196.xml" /><Relationship Id="rId13" Type="http://schemas.openxmlformats.org/officeDocument/2006/relationships/tags" Target="../tags/tag197.xml" /><Relationship Id="rId14" Type="http://schemas.openxmlformats.org/officeDocument/2006/relationships/tags" Target="../tags/tag198.xml" /><Relationship Id="rId15" Type="http://schemas.openxmlformats.org/officeDocument/2006/relationships/tags" Target="../tags/tag199.xml" /><Relationship Id="rId16" Type="http://schemas.openxmlformats.org/officeDocument/2006/relationships/tags" Target="../tags/tag200.xml" /><Relationship Id="rId17" Type="http://schemas.openxmlformats.org/officeDocument/2006/relationships/tags" Target="../tags/tag201.xml" /><Relationship Id="rId18" Type="http://schemas.openxmlformats.org/officeDocument/2006/relationships/tags" Target="../tags/tag202.xml" /><Relationship Id="rId19" Type="http://schemas.openxmlformats.org/officeDocument/2006/relationships/tags" Target="../tags/tag203.xml" /><Relationship Id="rId2" Type="http://schemas.openxmlformats.org/officeDocument/2006/relationships/tags" Target="../tags/tag187.xml" /><Relationship Id="rId20" Type="http://schemas.openxmlformats.org/officeDocument/2006/relationships/tags" Target="../tags/tag204.xml" /><Relationship Id="rId21" Type="http://schemas.openxmlformats.org/officeDocument/2006/relationships/tags" Target="../tags/tag205.xml" /><Relationship Id="rId22" Type="http://schemas.openxmlformats.org/officeDocument/2006/relationships/tags" Target="../tags/tag206.xml" /><Relationship Id="rId23" Type="http://schemas.openxmlformats.org/officeDocument/2006/relationships/tags" Target="../tags/tag207.xml" /><Relationship Id="rId24" Type="http://schemas.openxmlformats.org/officeDocument/2006/relationships/tags" Target="../tags/tag208.xml" /><Relationship Id="rId25" Type="http://schemas.openxmlformats.org/officeDocument/2006/relationships/tags" Target="../tags/tag209.xml" /><Relationship Id="rId26" Type="http://schemas.openxmlformats.org/officeDocument/2006/relationships/tags" Target="../tags/tag210.xml" /><Relationship Id="rId27" Type="http://schemas.openxmlformats.org/officeDocument/2006/relationships/tags" Target="../tags/tag211.xml" /><Relationship Id="rId28" Type="http://schemas.openxmlformats.org/officeDocument/2006/relationships/tags" Target="../tags/tag212.xml" /><Relationship Id="rId29" Type="http://schemas.openxmlformats.org/officeDocument/2006/relationships/tags" Target="../tags/tag213.xml" /><Relationship Id="rId3" Type="http://schemas.openxmlformats.org/officeDocument/2006/relationships/tags" Target="../tags/tag188.xml" /><Relationship Id="rId30" Type="http://schemas.openxmlformats.org/officeDocument/2006/relationships/tags" Target="../tags/tag214.xml" /><Relationship Id="rId31" Type="http://schemas.openxmlformats.org/officeDocument/2006/relationships/tags" Target="../tags/tag215.xml" /><Relationship Id="rId32" Type="http://schemas.openxmlformats.org/officeDocument/2006/relationships/tags" Target="../tags/tag216.xml" /><Relationship Id="rId33" Type="http://schemas.openxmlformats.org/officeDocument/2006/relationships/tags" Target="../tags/tag217.xml" /><Relationship Id="rId34" Type="http://schemas.openxmlformats.org/officeDocument/2006/relationships/tags" Target="../tags/tag218.xml" /><Relationship Id="rId35" Type="http://schemas.openxmlformats.org/officeDocument/2006/relationships/tags" Target="../tags/tag219.xml" /><Relationship Id="rId36" Type="http://schemas.openxmlformats.org/officeDocument/2006/relationships/tags" Target="../tags/tag220.xml" /><Relationship Id="rId37" Type="http://schemas.openxmlformats.org/officeDocument/2006/relationships/tags" Target="../tags/tag221.xml" /><Relationship Id="rId38" Type="http://schemas.openxmlformats.org/officeDocument/2006/relationships/tags" Target="../tags/tag222.xml" /><Relationship Id="rId39" Type="http://schemas.openxmlformats.org/officeDocument/2006/relationships/tags" Target="../tags/tag223.xml" /><Relationship Id="rId4" Type="http://schemas.openxmlformats.org/officeDocument/2006/relationships/image" Target="../media/image1.png" /><Relationship Id="rId40" Type="http://schemas.openxmlformats.org/officeDocument/2006/relationships/tags" Target="../tags/tag224.xml" /><Relationship Id="rId41" Type="http://schemas.openxmlformats.org/officeDocument/2006/relationships/tags" Target="../tags/tag225.xml" /><Relationship Id="rId42" Type="http://schemas.openxmlformats.org/officeDocument/2006/relationships/tags" Target="../tags/tag226.xml" /><Relationship Id="rId43" Type="http://schemas.openxmlformats.org/officeDocument/2006/relationships/tags" Target="../tags/tag227.xml" /><Relationship Id="rId44" Type="http://schemas.openxmlformats.org/officeDocument/2006/relationships/tags" Target="../tags/tag228.xml" /><Relationship Id="rId45" Type="http://schemas.openxmlformats.org/officeDocument/2006/relationships/tags" Target="../tags/tag229.xml" /><Relationship Id="rId46" Type="http://schemas.openxmlformats.org/officeDocument/2006/relationships/tags" Target="../tags/tag230.xml" /><Relationship Id="rId47" Type="http://schemas.openxmlformats.org/officeDocument/2006/relationships/tags" Target="../tags/tag231.xml" /><Relationship Id="rId48" Type="http://schemas.openxmlformats.org/officeDocument/2006/relationships/tags" Target="../tags/tag232.xml" /><Relationship Id="rId49" Type="http://schemas.openxmlformats.org/officeDocument/2006/relationships/tags" Target="../tags/tag233.xml" /><Relationship Id="rId5" Type="http://schemas.openxmlformats.org/officeDocument/2006/relationships/tags" Target="../tags/tag189.xml" /><Relationship Id="rId50" Type="http://schemas.openxmlformats.org/officeDocument/2006/relationships/tags" Target="../tags/tag234.xml" /><Relationship Id="rId51" Type="http://schemas.openxmlformats.org/officeDocument/2006/relationships/tags" Target="../tags/tag235.xml" /><Relationship Id="rId52" Type="http://schemas.openxmlformats.org/officeDocument/2006/relationships/tags" Target="../tags/tag236.xml" /><Relationship Id="rId53" Type="http://schemas.openxmlformats.org/officeDocument/2006/relationships/tags" Target="../tags/tag237.xml" /><Relationship Id="rId54" Type="http://schemas.openxmlformats.org/officeDocument/2006/relationships/tags" Target="../tags/tag238.xml" /><Relationship Id="rId55" Type="http://schemas.openxmlformats.org/officeDocument/2006/relationships/tags" Target="../tags/tag239.xml" /><Relationship Id="rId56" Type="http://schemas.openxmlformats.org/officeDocument/2006/relationships/tags" Target="../tags/tag240.xml" /><Relationship Id="rId57" Type="http://schemas.openxmlformats.org/officeDocument/2006/relationships/tags" Target="../tags/tag241.xml" /><Relationship Id="rId58" Type="http://schemas.openxmlformats.org/officeDocument/2006/relationships/tags" Target="../tags/tag242.xml" /><Relationship Id="rId59" Type="http://schemas.openxmlformats.org/officeDocument/2006/relationships/tags" Target="../tags/tag243.xml" /><Relationship Id="rId6" Type="http://schemas.openxmlformats.org/officeDocument/2006/relationships/tags" Target="../tags/tag190.xml" /><Relationship Id="rId60" Type="http://schemas.openxmlformats.org/officeDocument/2006/relationships/tags" Target="../tags/tag244.xml" /><Relationship Id="rId61" Type="http://schemas.openxmlformats.org/officeDocument/2006/relationships/tags" Target="../tags/tag245.xml" /><Relationship Id="rId62" Type="http://schemas.openxmlformats.org/officeDocument/2006/relationships/tags" Target="../tags/tag246.xml" /><Relationship Id="rId63" Type="http://schemas.openxmlformats.org/officeDocument/2006/relationships/tags" Target="../tags/tag247.xml" /><Relationship Id="rId64" Type="http://schemas.openxmlformats.org/officeDocument/2006/relationships/tags" Target="../tags/tag248.xml" /><Relationship Id="rId65" Type="http://schemas.openxmlformats.org/officeDocument/2006/relationships/tags" Target="../tags/tag249.xml" /><Relationship Id="rId66" Type="http://schemas.openxmlformats.org/officeDocument/2006/relationships/tags" Target="../tags/tag250.xml" /><Relationship Id="rId67" Type="http://schemas.openxmlformats.org/officeDocument/2006/relationships/tags" Target="../tags/tag251.xml" /><Relationship Id="rId68" Type="http://schemas.openxmlformats.org/officeDocument/2006/relationships/tags" Target="../tags/tag252.xml" /><Relationship Id="rId69" Type="http://schemas.openxmlformats.org/officeDocument/2006/relationships/tags" Target="../tags/tag253.xml" /><Relationship Id="rId7" Type="http://schemas.openxmlformats.org/officeDocument/2006/relationships/tags" Target="../tags/tag191.xml" /><Relationship Id="rId70" Type="http://schemas.openxmlformats.org/officeDocument/2006/relationships/tags" Target="../tags/tag254.xml" /><Relationship Id="rId71" Type="http://schemas.openxmlformats.org/officeDocument/2006/relationships/tags" Target="../tags/tag255.xml" /><Relationship Id="rId72" Type="http://schemas.openxmlformats.org/officeDocument/2006/relationships/tags" Target="../tags/tag256.xml" /><Relationship Id="rId73" Type="http://schemas.openxmlformats.org/officeDocument/2006/relationships/tags" Target="../tags/tag257.xml" /><Relationship Id="rId74" Type="http://schemas.openxmlformats.org/officeDocument/2006/relationships/tags" Target="../tags/tag258.xml" /><Relationship Id="rId75" Type="http://schemas.openxmlformats.org/officeDocument/2006/relationships/tags" Target="../tags/tag259.xml" /><Relationship Id="rId76" Type="http://schemas.openxmlformats.org/officeDocument/2006/relationships/tags" Target="../tags/tag260.xml" /><Relationship Id="rId77" Type="http://schemas.openxmlformats.org/officeDocument/2006/relationships/tags" Target="../tags/tag261.xml" /><Relationship Id="rId78" Type="http://schemas.openxmlformats.org/officeDocument/2006/relationships/tags" Target="../tags/tag262.xml" /><Relationship Id="rId79" Type="http://schemas.openxmlformats.org/officeDocument/2006/relationships/tags" Target="../tags/tag263.xml" /><Relationship Id="rId8" Type="http://schemas.openxmlformats.org/officeDocument/2006/relationships/tags" Target="../tags/tag192.xml" /><Relationship Id="rId80" Type="http://schemas.openxmlformats.org/officeDocument/2006/relationships/tags" Target="../tags/tag264.xml" /><Relationship Id="rId81" Type="http://schemas.openxmlformats.org/officeDocument/2006/relationships/tags" Target="../tags/tag265.xml" /><Relationship Id="rId82" Type="http://schemas.openxmlformats.org/officeDocument/2006/relationships/tags" Target="../tags/tag266.xml" /><Relationship Id="rId83" Type="http://schemas.openxmlformats.org/officeDocument/2006/relationships/tags" Target="../tags/tag267.xml" /><Relationship Id="rId84" Type="http://schemas.openxmlformats.org/officeDocument/2006/relationships/tags" Target="../tags/tag268.xml" /><Relationship Id="rId85" Type="http://schemas.openxmlformats.org/officeDocument/2006/relationships/tags" Target="../tags/tag269.xml" /><Relationship Id="rId86" Type="http://schemas.openxmlformats.org/officeDocument/2006/relationships/tags" Target="../tags/tag270.xml" /><Relationship Id="rId87" Type="http://schemas.openxmlformats.org/officeDocument/2006/relationships/tags" Target="../tags/tag271.xml" /><Relationship Id="rId88" Type="http://schemas.openxmlformats.org/officeDocument/2006/relationships/tags" Target="../tags/tag272.xml" /><Relationship Id="rId89" Type="http://schemas.openxmlformats.org/officeDocument/2006/relationships/tags" Target="../tags/tag273.xml" /><Relationship Id="rId9" Type="http://schemas.openxmlformats.org/officeDocument/2006/relationships/tags" Target="../tags/tag193.xml" /><Relationship Id="rId90" Type="http://schemas.openxmlformats.org/officeDocument/2006/relationships/tags" Target="../tags/tag274.xml" /><Relationship Id="rId91" Type="http://schemas.openxmlformats.org/officeDocument/2006/relationships/tags" Target="../tags/tag275.xml" /><Relationship Id="rId92" Type="http://schemas.openxmlformats.org/officeDocument/2006/relationships/tags" Target="../tags/tag276.xml" /><Relationship Id="rId93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7.xml" /><Relationship Id="rId10" Type="http://schemas.openxmlformats.org/officeDocument/2006/relationships/tags" Target="../tags/tag286.xml" /><Relationship Id="rId11" Type="http://schemas.openxmlformats.org/officeDocument/2006/relationships/tags" Target="../tags/tag287.xml" /><Relationship Id="rId12" Type="http://schemas.openxmlformats.org/officeDocument/2006/relationships/tags" Target="../tags/tag288.xml" /><Relationship Id="rId13" Type="http://schemas.openxmlformats.org/officeDocument/2006/relationships/tags" Target="../tags/tag289.xml" /><Relationship Id="rId14" Type="http://schemas.openxmlformats.org/officeDocument/2006/relationships/tags" Target="../tags/tag290.xml" /><Relationship Id="rId15" Type="http://schemas.openxmlformats.org/officeDocument/2006/relationships/tags" Target="../tags/tag291.xml" /><Relationship Id="rId16" Type="http://schemas.openxmlformats.org/officeDocument/2006/relationships/tags" Target="../tags/tag292.xml" /><Relationship Id="rId17" Type="http://schemas.openxmlformats.org/officeDocument/2006/relationships/tags" Target="../tags/tag293.xml" /><Relationship Id="rId18" Type="http://schemas.openxmlformats.org/officeDocument/2006/relationships/tags" Target="../tags/tag294.xml" /><Relationship Id="rId19" Type="http://schemas.openxmlformats.org/officeDocument/2006/relationships/tags" Target="../tags/tag295.xml" /><Relationship Id="rId2" Type="http://schemas.openxmlformats.org/officeDocument/2006/relationships/tags" Target="../tags/tag278.xml" /><Relationship Id="rId20" Type="http://schemas.openxmlformats.org/officeDocument/2006/relationships/tags" Target="../tags/tag296.xml" /><Relationship Id="rId21" Type="http://schemas.openxmlformats.org/officeDocument/2006/relationships/tags" Target="../tags/tag297.xml" /><Relationship Id="rId22" Type="http://schemas.openxmlformats.org/officeDocument/2006/relationships/tags" Target="../tags/tag298.xml" /><Relationship Id="rId23" Type="http://schemas.openxmlformats.org/officeDocument/2006/relationships/tags" Target="../tags/tag299.xml" /><Relationship Id="rId24" Type="http://schemas.openxmlformats.org/officeDocument/2006/relationships/tags" Target="../tags/tag300.xml" /><Relationship Id="rId25" Type="http://schemas.openxmlformats.org/officeDocument/2006/relationships/tags" Target="../tags/tag301.xml" /><Relationship Id="rId26" Type="http://schemas.openxmlformats.org/officeDocument/2006/relationships/tags" Target="../tags/tag302.xml" /><Relationship Id="rId27" Type="http://schemas.openxmlformats.org/officeDocument/2006/relationships/tags" Target="../tags/tag303.xml" /><Relationship Id="rId28" Type="http://schemas.openxmlformats.org/officeDocument/2006/relationships/tags" Target="../tags/tag304.xml" /><Relationship Id="rId29" Type="http://schemas.openxmlformats.org/officeDocument/2006/relationships/tags" Target="../tags/tag305.xml" /><Relationship Id="rId3" Type="http://schemas.openxmlformats.org/officeDocument/2006/relationships/tags" Target="../tags/tag279.xml" /><Relationship Id="rId30" Type="http://schemas.openxmlformats.org/officeDocument/2006/relationships/tags" Target="../tags/tag306.xml" /><Relationship Id="rId31" Type="http://schemas.openxmlformats.org/officeDocument/2006/relationships/tags" Target="../tags/tag307.xml" /><Relationship Id="rId32" Type="http://schemas.openxmlformats.org/officeDocument/2006/relationships/tags" Target="../tags/tag308.xml" /><Relationship Id="rId33" Type="http://schemas.openxmlformats.org/officeDocument/2006/relationships/tags" Target="../tags/tag309.xml" /><Relationship Id="rId34" Type="http://schemas.openxmlformats.org/officeDocument/2006/relationships/tags" Target="../tags/tag310.xml" /><Relationship Id="rId35" Type="http://schemas.openxmlformats.org/officeDocument/2006/relationships/tags" Target="../tags/tag311.xml" /><Relationship Id="rId36" Type="http://schemas.openxmlformats.org/officeDocument/2006/relationships/tags" Target="../tags/tag312.xml" /><Relationship Id="rId37" Type="http://schemas.openxmlformats.org/officeDocument/2006/relationships/tags" Target="../tags/tag313.xml" /><Relationship Id="rId38" Type="http://schemas.openxmlformats.org/officeDocument/2006/relationships/tags" Target="../tags/tag314.xml" /><Relationship Id="rId39" Type="http://schemas.openxmlformats.org/officeDocument/2006/relationships/tags" Target="../tags/tag315.xml" /><Relationship Id="rId4" Type="http://schemas.openxmlformats.org/officeDocument/2006/relationships/tags" Target="../tags/tag280.xml" /><Relationship Id="rId40" Type="http://schemas.openxmlformats.org/officeDocument/2006/relationships/tags" Target="../tags/tag316.xml" /><Relationship Id="rId41" Type="http://schemas.openxmlformats.org/officeDocument/2006/relationships/tags" Target="../tags/tag317.xml" /><Relationship Id="rId42" Type="http://schemas.openxmlformats.org/officeDocument/2006/relationships/tags" Target="../tags/tag318.xml" /><Relationship Id="rId43" Type="http://schemas.openxmlformats.org/officeDocument/2006/relationships/tags" Target="../tags/tag319.xml" /><Relationship Id="rId44" Type="http://schemas.openxmlformats.org/officeDocument/2006/relationships/tags" Target="../tags/tag320.xml" /><Relationship Id="rId45" Type="http://schemas.openxmlformats.org/officeDocument/2006/relationships/tags" Target="../tags/tag321.xml" /><Relationship Id="rId46" Type="http://schemas.openxmlformats.org/officeDocument/2006/relationships/tags" Target="../tags/tag322.xml" /><Relationship Id="rId47" Type="http://schemas.openxmlformats.org/officeDocument/2006/relationships/tags" Target="../tags/tag323.xml" /><Relationship Id="rId48" Type="http://schemas.openxmlformats.org/officeDocument/2006/relationships/tags" Target="../tags/tag324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281.xml" /><Relationship Id="rId6" Type="http://schemas.openxmlformats.org/officeDocument/2006/relationships/tags" Target="../tags/tag282.xml" /><Relationship Id="rId7" Type="http://schemas.openxmlformats.org/officeDocument/2006/relationships/tags" Target="../tags/tag283.xml" /><Relationship Id="rId8" Type="http://schemas.openxmlformats.org/officeDocument/2006/relationships/tags" Target="../tags/tag284.xml" /><Relationship Id="rId9" Type="http://schemas.openxmlformats.org/officeDocument/2006/relationships/tags" Target="../tags/tag285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25.xml" /><Relationship Id="rId10" Type="http://schemas.openxmlformats.org/officeDocument/2006/relationships/tags" Target="../tags/tag334.xml" /><Relationship Id="rId11" Type="http://schemas.openxmlformats.org/officeDocument/2006/relationships/tags" Target="../tags/tag335.xml" /><Relationship Id="rId12" Type="http://schemas.openxmlformats.org/officeDocument/2006/relationships/tags" Target="../tags/tag336.xml" /><Relationship Id="rId13" Type="http://schemas.openxmlformats.org/officeDocument/2006/relationships/tags" Target="../tags/tag337.xml" /><Relationship Id="rId14" Type="http://schemas.openxmlformats.org/officeDocument/2006/relationships/tags" Target="../tags/tag338.xml" /><Relationship Id="rId15" Type="http://schemas.openxmlformats.org/officeDocument/2006/relationships/tags" Target="../tags/tag339.xml" /><Relationship Id="rId16" Type="http://schemas.openxmlformats.org/officeDocument/2006/relationships/tags" Target="../tags/tag340.xml" /><Relationship Id="rId17" Type="http://schemas.openxmlformats.org/officeDocument/2006/relationships/tags" Target="../tags/tag341.xml" /><Relationship Id="rId18" Type="http://schemas.openxmlformats.org/officeDocument/2006/relationships/tags" Target="../tags/tag342.xml" /><Relationship Id="rId19" Type="http://schemas.openxmlformats.org/officeDocument/2006/relationships/tags" Target="../tags/tag343.xml" /><Relationship Id="rId2" Type="http://schemas.openxmlformats.org/officeDocument/2006/relationships/tags" Target="../tags/tag326.xml" /><Relationship Id="rId20" Type="http://schemas.openxmlformats.org/officeDocument/2006/relationships/tags" Target="../tags/tag344.xml" /><Relationship Id="rId21" Type="http://schemas.openxmlformats.org/officeDocument/2006/relationships/tags" Target="../tags/tag345.xml" /><Relationship Id="rId22" Type="http://schemas.openxmlformats.org/officeDocument/2006/relationships/tags" Target="../tags/tag346.xml" /><Relationship Id="rId23" Type="http://schemas.openxmlformats.org/officeDocument/2006/relationships/tags" Target="../tags/tag347.xml" /><Relationship Id="rId24" Type="http://schemas.openxmlformats.org/officeDocument/2006/relationships/tags" Target="../tags/tag348.xml" /><Relationship Id="rId25" Type="http://schemas.openxmlformats.org/officeDocument/2006/relationships/tags" Target="../tags/tag349.xml" /><Relationship Id="rId26" Type="http://schemas.openxmlformats.org/officeDocument/2006/relationships/tags" Target="../tags/tag350.xml" /><Relationship Id="rId27" Type="http://schemas.openxmlformats.org/officeDocument/2006/relationships/tags" Target="../tags/tag351.xml" /><Relationship Id="rId28" Type="http://schemas.openxmlformats.org/officeDocument/2006/relationships/tags" Target="../tags/tag352.xml" /><Relationship Id="rId29" Type="http://schemas.openxmlformats.org/officeDocument/2006/relationships/tags" Target="../tags/tag353.xml" /><Relationship Id="rId3" Type="http://schemas.openxmlformats.org/officeDocument/2006/relationships/tags" Target="../tags/tag327.xml" /><Relationship Id="rId30" Type="http://schemas.openxmlformats.org/officeDocument/2006/relationships/tags" Target="../tags/tag354.xml" /><Relationship Id="rId31" Type="http://schemas.openxmlformats.org/officeDocument/2006/relationships/tags" Target="../tags/tag355.xml" /><Relationship Id="rId32" Type="http://schemas.openxmlformats.org/officeDocument/2006/relationships/tags" Target="../tags/tag356.xml" /><Relationship Id="rId33" Type="http://schemas.openxmlformats.org/officeDocument/2006/relationships/tags" Target="../tags/tag357.xml" /><Relationship Id="rId34" Type="http://schemas.openxmlformats.org/officeDocument/2006/relationships/tags" Target="../tags/tag358.xml" /><Relationship Id="rId35" Type="http://schemas.openxmlformats.org/officeDocument/2006/relationships/tags" Target="../tags/tag359.xml" /><Relationship Id="rId36" Type="http://schemas.openxmlformats.org/officeDocument/2006/relationships/tags" Target="../tags/tag360.xml" /><Relationship Id="rId37" Type="http://schemas.openxmlformats.org/officeDocument/2006/relationships/tags" Target="../tags/tag361.xml" /><Relationship Id="rId38" Type="http://schemas.openxmlformats.org/officeDocument/2006/relationships/tags" Target="../tags/tag362.xml" /><Relationship Id="rId39" Type="http://schemas.openxmlformats.org/officeDocument/2006/relationships/tags" Target="../tags/tag363.xml" /><Relationship Id="rId4" Type="http://schemas.openxmlformats.org/officeDocument/2006/relationships/tags" Target="../tags/tag328.xml" /><Relationship Id="rId40" Type="http://schemas.openxmlformats.org/officeDocument/2006/relationships/tags" Target="../tags/tag364.xml" /><Relationship Id="rId41" Type="http://schemas.openxmlformats.org/officeDocument/2006/relationships/tags" Target="../tags/tag365.xml" /><Relationship Id="rId42" Type="http://schemas.openxmlformats.org/officeDocument/2006/relationships/tags" Target="../tags/tag366.xml" /><Relationship Id="rId43" Type="http://schemas.openxmlformats.org/officeDocument/2006/relationships/tags" Target="../tags/tag367.xml" /><Relationship Id="rId44" Type="http://schemas.openxmlformats.org/officeDocument/2006/relationships/tags" Target="../tags/tag368.xml" /><Relationship Id="rId45" Type="http://schemas.openxmlformats.org/officeDocument/2006/relationships/tags" Target="../tags/tag369.xml" /><Relationship Id="rId46" Type="http://schemas.openxmlformats.org/officeDocument/2006/relationships/tags" Target="../tags/tag370.xml" /><Relationship Id="rId47" Type="http://schemas.openxmlformats.org/officeDocument/2006/relationships/tags" Target="../tags/tag371.xml" /><Relationship Id="rId48" Type="http://schemas.openxmlformats.org/officeDocument/2006/relationships/tags" Target="../tags/tag372.xml" /><Relationship Id="rId49" Type="http://schemas.openxmlformats.org/officeDocument/2006/relationships/tags" Target="../tags/tag373.xml" /><Relationship Id="rId5" Type="http://schemas.openxmlformats.org/officeDocument/2006/relationships/tags" Target="../tags/tag329.xml" /><Relationship Id="rId50" Type="http://schemas.openxmlformats.org/officeDocument/2006/relationships/tags" Target="../tags/tag374.xml" /><Relationship Id="rId51" Type="http://schemas.openxmlformats.org/officeDocument/2006/relationships/slideMaster" Target="../slideMasters/slideMaster2.xml" /><Relationship Id="rId6" Type="http://schemas.openxmlformats.org/officeDocument/2006/relationships/tags" Target="../tags/tag330.xml" /><Relationship Id="rId7" Type="http://schemas.openxmlformats.org/officeDocument/2006/relationships/tags" Target="../tags/tag331.xml" /><Relationship Id="rId8" Type="http://schemas.openxmlformats.org/officeDocument/2006/relationships/tags" Target="../tags/tag332.xml" /><Relationship Id="rId9" Type="http://schemas.openxmlformats.org/officeDocument/2006/relationships/tags" Target="../tags/tag333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5.xml" /><Relationship Id="rId10" Type="http://schemas.openxmlformats.org/officeDocument/2006/relationships/tags" Target="../tags/tag384.xml" /><Relationship Id="rId11" Type="http://schemas.openxmlformats.org/officeDocument/2006/relationships/tags" Target="../tags/tag385.xml" /><Relationship Id="rId12" Type="http://schemas.openxmlformats.org/officeDocument/2006/relationships/tags" Target="../tags/tag386.xml" /><Relationship Id="rId13" Type="http://schemas.openxmlformats.org/officeDocument/2006/relationships/tags" Target="../tags/tag387.xml" /><Relationship Id="rId14" Type="http://schemas.openxmlformats.org/officeDocument/2006/relationships/tags" Target="../tags/tag388.xml" /><Relationship Id="rId15" Type="http://schemas.openxmlformats.org/officeDocument/2006/relationships/tags" Target="../tags/tag389.xml" /><Relationship Id="rId16" Type="http://schemas.openxmlformats.org/officeDocument/2006/relationships/tags" Target="../tags/tag390.xml" /><Relationship Id="rId17" Type="http://schemas.openxmlformats.org/officeDocument/2006/relationships/tags" Target="../tags/tag391.xml" /><Relationship Id="rId18" Type="http://schemas.openxmlformats.org/officeDocument/2006/relationships/tags" Target="../tags/tag392.xml" /><Relationship Id="rId19" Type="http://schemas.openxmlformats.org/officeDocument/2006/relationships/tags" Target="../tags/tag393.xml" /><Relationship Id="rId2" Type="http://schemas.openxmlformats.org/officeDocument/2006/relationships/tags" Target="../tags/tag376.xml" /><Relationship Id="rId20" Type="http://schemas.openxmlformats.org/officeDocument/2006/relationships/tags" Target="../tags/tag394.xml" /><Relationship Id="rId21" Type="http://schemas.openxmlformats.org/officeDocument/2006/relationships/tags" Target="../tags/tag395.xml" /><Relationship Id="rId22" Type="http://schemas.openxmlformats.org/officeDocument/2006/relationships/tags" Target="../tags/tag396.xml" /><Relationship Id="rId23" Type="http://schemas.openxmlformats.org/officeDocument/2006/relationships/tags" Target="../tags/tag397.xml" /><Relationship Id="rId24" Type="http://schemas.openxmlformats.org/officeDocument/2006/relationships/tags" Target="../tags/tag398.xml" /><Relationship Id="rId25" Type="http://schemas.openxmlformats.org/officeDocument/2006/relationships/tags" Target="../tags/tag399.xml" /><Relationship Id="rId26" Type="http://schemas.openxmlformats.org/officeDocument/2006/relationships/tags" Target="../tags/tag400.xml" /><Relationship Id="rId27" Type="http://schemas.openxmlformats.org/officeDocument/2006/relationships/tags" Target="../tags/tag401.xml" /><Relationship Id="rId28" Type="http://schemas.openxmlformats.org/officeDocument/2006/relationships/tags" Target="../tags/tag402.xml" /><Relationship Id="rId29" Type="http://schemas.openxmlformats.org/officeDocument/2006/relationships/tags" Target="../tags/tag403.xml" /><Relationship Id="rId3" Type="http://schemas.openxmlformats.org/officeDocument/2006/relationships/tags" Target="../tags/tag377.xml" /><Relationship Id="rId30" Type="http://schemas.openxmlformats.org/officeDocument/2006/relationships/tags" Target="../tags/tag404.xml" /><Relationship Id="rId31" Type="http://schemas.openxmlformats.org/officeDocument/2006/relationships/tags" Target="../tags/tag405.xml" /><Relationship Id="rId32" Type="http://schemas.openxmlformats.org/officeDocument/2006/relationships/tags" Target="../tags/tag406.xml" /><Relationship Id="rId33" Type="http://schemas.openxmlformats.org/officeDocument/2006/relationships/tags" Target="../tags/tag407.xml" /><Relationship Id="rId34" Type="http://schemas.openxmlformats.org/officeDocument/2006/relationships/tags" Target="../tags/tag408.xml" /><Relationship Id="rId35" Type="http://schemas.openxmlformats.org/officeDocument/2006/relationships/tags" Target="../tags/tag409.xml" /><Relationship Id="rId36" Type="http://schemas.openxmlformats.org/officeDocument/2006/relationships/tags" Target="../tags/tag410.xml" /><Relationship Id="rId37" Type="http://schemas.openxmlformats.org/officeDocument/2006/relationships/tags" Target="../tags/tag411.xml" /><Relationship Id="rId38" Type="http://schemas.openxmlformats.org/officeDocument/2006/relationships/tags" Target="../tags/tag412.xml" /><Relationship Id="rId39" Type="http://schemas.openxmlformats.org/officeDocument/2006/relationships/tags" Target="../tags/tag413.xml" /><Relationship Id="rId4" Type="http://schemas.openxmlformats.org/officeDocument/2006/relationships/tags" Target="../tags/tag378.xml" /><Relationship Id="rId40" Type="http://schemas.openxmlformats.org/officeDocument/2006/relationships/tags" Target="../tags/tag414.xml" /><Relationship Id="rId41" Type="http://schemas.openxmlformats.org/officeDocument/2006/relationships/tags" Target="../tags/tag415.xml" /><Relationship Id="rId42" Type="http://schemas.openxmlformats.org/officeDocument/2006/relationships/tags" Target="../tags/tag416.xml" /><Relationship Id="rId43" Type="http://schemas.openxmlformats.org/officeDocument/2006/relationships/tags" Target="../tags/tag417.xml" /><Relationship Id="rId44" Type="http://schemas.openxmlformats.org/officeDocument/2006/relationships/tags" Target="../tags/tag418.xml" /><Relationship Id="rId45" Type="http://schemas.openxmlformats.org/officeDocument/2006/relationships/tags" Target="../tags/tag419.xml" /><Relationship Id="rId46" Type="http://schemas.openxmlformats.org/officeDocument/2006/relationships/tags" Target="../tags/tag420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379.xml" /><Relationship Id="rId6" Type="http://schemas.openxmlformats.org/officeDocument/2006/relationships/tags" Target="../tags/tag380.xml" /><Relationship Id="rId7" Type="http://schemas.openxmlformats.org/officeDocument/2006/relationships/tags" Target="../tags/tag381.xml" /><Relationship Id="rId8" Type="http://schemas.openxmlformats.org/officeDocument/2006/relationships/tags" Target="../tags/tag382.xml" /><Relationship Id="rId9" Type="http://schemas.openxmlformats.org/officeDocument/2006/relationships/tags" Target="../tags/tag383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1.xml" /><Relationship Id="rId10" Type="http://schemas.openxmlformats.org/officeDocument/2006/relationships/tags" Target="../tags/tag430.xml" /><Relationship Id="rId11" Type="http://schemas.openxmlformats.org/officeDocument/2006/relationships/tags" Target="../tags/tag431.xml" /><Relationship Id="rId12" Type="http://schemas.openxmlformats.org/officeDocument/2006/relationships/tags" Target="../tags/tag432.xml" /><Relationship Id="rId13" Type="http://schemas.openxmlformats.org/officeDocument/2006/relationships/tags" Target="../tags/tag433.xml" /><Relationship Id="rId14" Type="http://schemas.openxmlformats.org/officeDocument/2006/relationships/tags" Target="../tags/tag434.xml" /><Relationship Id="rId15" Type="http://schemas.openxmlformats.org/officeDocument/2006/relationships/tags" Target="../tags/tag435.xml" /><Relationship Id="rId16" Type="http://schemas.openxmlformats.org/officeDocument/2006/relationships/tags" Target="../tags/tag436.xml" /><Relationship Id="rId17" Type="http://schemas.openxmlformats.org/officeDocument/2006/relationships/tags" Target="../tags/tag437.xml" /><Relationship Id="rId18" Type="http://schemas.openxmlformats.org/officeDocument/2006/relationships/tags" Target="../tags/tag438.xml" /><Relationship Id="rId19" Type="http://schemas.openxmlformats.org/officeDocument/2006/relationships/tags" Target="../tags/tag439.xml" /><Relationship Id="rId2" Type="http://schemas.openxmlformats.org/officeDocument/2006/relationships/tags" Target="../tags/tag422.xml" /><Relationship Id="rId20" Type="http://schemas.openxmlformats.org/officeDocument/2006/relationships/tags" Target="../tags/tag440.xml" /><Relationship Id="rId21" Type="http://schemas.openxmlformats.org/officeDocument/2006/relationships/tags" Target="../tags/tag441.xml" /><Relationship Id="rId22" Type="http://schemas.openxmlformats.org/officeDocument/2006/relationships/tags" Target="../tags/tag442.xml" /><Relationship Id="rId23" Type="http://schemas.openxmlformats.org/officeDocument/2006/relationships/tags" Target="../tags/tag443.xml" /><Relationship Id="rId24" Type="http://schemas.openxmlformats.org/officeDocument/2006/relationships/tags" Target="../tags/tag444.xml" /><Relationship Id="rId25" Type="http://schemas.openxmlformats.org/officeDocument/2006/relationships/tags" Target="../tags/tag445.xml" /><Relationship Id="rId26" Type="http://schemas.openxmlformats.org/officeDocument/2006/relationships/tags" Target="../tags/tag446.xml" /><Relationship Id="rId27" Type="http://schemas.openxmlformats.org/officeDocument/2006/relationships/tags" Target="../tags/tag447.xml" /><Relationship Id="rId28" Type="http://schemas.openxmlformats.org/officeDocument/2006/relationships/tags" Target="../tags/tag448.xml" /><Relationship Id="rId29" Type="http://schemas.openxmlformats.org/officeDocument/2006/relationships/tags" Target="../tags/tag449.xml" /><Relationship Id="rId3" Type="http://schemas.openxmlformats.org/officeDocument/2006/relationships/tags" Target="../tags/tag423.xml" /><Relationship Id="rId30" Type="http://schemas.openxmlformats.org/officeDocument/2006/relationships/tags" Target="../tags/tag450.xml" /><Relationship Id="rId31" Type="http://schemas.openxmlformats.org/officeDocument/2006/relationships/tags" Target="../tags/tag451.xml" /><Relationship Id="rId32" Type="http://schemas.openxmlformats.org/officeDocument/2006/relationships/tags" Target="../tags/tag452.xml" /><Relationship Id="rId33" Type="http://schemas.openxmlformats.org/officeDocument/2006/relationships/tags" Target="../tags/tag453.xml" /><Relationship Id="rId34" Type="http://schemas.openxmlformats.org/officeDocument/2006/relationships/tags" Target="../tags/tag454.xml" /><Relationship Id="rId35" Type="http://schemas.openxmlformats.org/officeDocument/2006/relationships/tags" Target="../tags/tag455.xml" /><Relationship Id="rId36" Type="http://schemas.openxmlformats.org/officeDocument/2006/relationships/tags" Target="../tags/tag456.xml" /><Relationship Id="rId37" Type="http://schemas.openxmlformats.org/officeDocument/2006/relationships/tags" Target="../tags/tag457.xml" /><Relationship Id="rId38" Type="http://schemas.openxmlformats.org/officeDocument/2006/relationships/tags" Target="../tags/tag458.xml" /><Relationship Id="rId39" Type="http://schemas.openxmlformats.org/officeDocument/2006/relationships/tags" Target="../tags/tag459.xml" /><Relationship Id="rId4" Type="http://schemas.openxmlformats.org/officeDocument/2006/relationships/tags" Target="../tags/tag424.xml" /><Relationship Id="rId40" Type="http://schemas.openxmlformats.org/officeDocument/2006/relationships/tags" Target="../tags/tag460.xml" /><Relationship Id="rId41" Type="http://schemas.openxmlformats.org/officeDocument/2006/relationships/tags" Target="../tags/tag461.xml" /><Relationship Id="rId42" Type="http://schemas.openxmlformats.org/officeDocument/2006/relationships/tags" Target="../tags/tag462.xml" /><Relationship Id="rId43" Type="http://schemas.openxmlformats.org/officeDocument/2006/relationships/tags" Target="../tags/tag463.xml" /><Relationship Id="rId44" Type="http://schemas.openxmlformats.org/officeDocument/2006/relationships/tags" Target="../tags/tag464.xml" /><Relationship Id="rId45" Type="http://schemas.openxmlformats.org/officeDocument/2006/relationships/tags" Target="../tags/tag465.xml" /><Relationship Id="rId46" Type="http://schemas.openxmlformats.org/officeDocument/2006/relationships/slideMaster" Target="../slideMasters/slideMaster2.xml" /><Relationship Id="rId5" Type="http://schemas.openxmlformats.org/officeDocument/2006/relationships/tags" Target="../tags/tag425.xml" /><Relationship Id="rId6" Type="http://schemas.openxmlformats.org/officeDocument/2006/relationships/tags" Target="../tags/tag426.xml" /><Relationship Id="rId7" Type="http://schemas.openxmlformats.org/officeDocument/2006/relationships/tags" Target="../tags/tag427.xml" /><Relationship Id="rId8" Type="http://schemas.openxmlformats.org/officeDocument/2006/relationships/tags" Target="../tags/tag428.xml" /><Relationship Id="rId9" Type="http://schemas.openxmlformats.org/officeDocument/2006/relationships/tags" Target="../tags/tag429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66.xml" /><Relationship Id="rId10" Type="http://schemas.openxmlformats.org/officeDocument/2006/relationships/tags" Target="../tags/tag475.xml" /><Relationship Id="rId11" Type="http://schemas.openxmlformats.org/officeDocument/2006/relationships/tags" Target="../tags/tag476.xml" /><Relationship Id="rId12" Type="http://schemas.openxmlformats.org/officeDocument/2006/relationships/tags" Target="../tags/tag477.xml" /><Relationship Id="rId13" Type="http://schemas.openxmlformats.org/officeDocument/2006/relationships/tags" Target="../tags/tag478.xml" /><Relationship Id="rId14" Type="http://schemas.openxmlformats.org/officeDocument/2006/relationships/tags" Target="../tags/tag479.xml" /><Relationship Id="rId15" Type="http://schemas.openxmlformats.org/officeDocument/2006/relationships/tags" Target="../tags/tag480.xml" /><Relationship Id="rId16" Type="http://schemas.openxmlformats.org/officeDocument/2006/relationships/tags" Target="../tags/tag481.xml" /><Relationship Id="rId17" Type="http://schemas.openxmlformats.org/officeDocument/2006/relationships/tags" Target="../tags/tag482.xml" /><Relationship Id="rId18" Type="http://schemas.openxmlformats.org/officeDocument/2006/relationships/tags" Target="../tags/tag483.xml" /><Relationship Id="rId19" Type="http://schemas.openxmlformats.org/officeDocument/2006/relationships/tags" Target="../tags/tag484.xml" /><Relationship Id="rId2" Type="http://schemas.openxmlformats.org/officeDocument/2006/relationships/tags" Target="../tags/tag467.xml" /><Relationship Id="rId20" Type="http://schemas.openxmlformats.org/officeDocument/2006/relationships/tags" Target="../tags/tag485.xml" /><Relationship Id="rId21" Type="http://schemas.openxmlformats.org/officeDocument/2006/relationships/tags" Target="../tags/tag486.xml" /><Relationship Id="rId22" Type="http://schemas.openxmlformats.org/officeDocument/2006/relationships/tags" Target="../tags/tag487.xml" /><Relationship Id="rId23" Type="http://schemas.openxmlformats.org/officeDocument/2006/relationships/tags" Target="../tags/tag488.xml" /><Relationship Id="rId24" Type="http://schemas.openxmlformats.org/officeDocument/2006/relationships/tags" Target="../tags/tag489.xml" /><Relationship Id="rId25" Type="http://schemas.openxmlformats.org/officeDocument/2006/relationships/tags" Target="../tags/tag490.xml" /><Relationship Id="rId26" Type="http://schemas.openxmlformats.org/officeDocument/2006/relationships/tags" Target="../tags/tag491.xml" /><Relationship Id="rId27" Type="http://schemas.openxmlformats.org/officeDocument/2006/relationships/tags" Target="../tags/tag492.xml" /><Relationship Id="rId28" Type="http://schemas.openxmlformats.org/officeDocument/2006/relationships/tags" Target="../tags/tag493.xml" /><Relationship Id="rId29" Type="http://schemas.openxmlformats.org/officeDocument/2006/relationships/tags" Target="../tags/tag494.xml" /><Relationship Id="rId3" Type="http://schemas.openxmlformats.org/officeDocument/2006/relationships/tags" Target="../tags/tag468.xml" /><Relationship Id="rId30" Type="http://schemas.openxmlformats.org/officeDocument/2006/relationships/tags" Target="../tags/tag495.xml" /><Relationship Id="rId31" Type="http://schemas.openxmlformats.org/officeDocument/2006/relationships/tags" Target="../tags/tag496.xml" /><Relationship Id="rId32" Type="http://schemas.openxmlformats.org/officeDocument/2006/relationships/tags" Target="../tags/tag497.xml" /><Relationship Id="rId33" Type="http://schemas.openxmlformats.org/officeDocument/2006/relationships/tags" Target="../tags/tag498.xml" /><Relationship Id="rId34" Type="http://schemas.openxmlformats.org/officeDocument/2006/relationships/tags" Target="../tags/tag499.xml" /><Relationship Id="rId35" Type="http://schemas.openxmlformats.org/officeDocument/2006/relationships/tags" Target="../tags/tag500.xml" /><Relationship Id="rId36" Type="http://schemas.openxmlformats.org/officeDocument/2006/relationships/tags" Target="../tags/tag501.xml" /><Relationship Id="rId37" Type="http://schemas.openxmlformats.org/officeDocument/2006/relationships/tags" Target="../tags/tag502.xml" /><Relationship Id="rId38" Type="http://schemas.openxmlformats.org/officeDocument/2006/relationships/tags" Target="../tags/tag503.xml" /><Relationship Id="rId39" Type="http://schemas.openxmlformats.org/officeDocument/2006/relationships/tags" Target="../tags/tag504.xml" /><Relationship Id="rId4" Type="http://schemas.openxmlformats.org/officeDocument/2006/relationships/tags" Target="../tags/tag469.xml" /><Relationship Id="rId40" Type="http://schemas.openxmlformats.org/officeDocument/2006/relationships/tags" Target="../tags/tag505.xml" /><Relationship Id="rId41" Type="http://schemas.openxmlformats.org/officeDocument/2006/relationships/tags" Target="../tags/tag506.xml" /><Relationship Id="rId42" Type="http://schemas.openxmlformats.org/officeDocument/2006/relationships/tags" Target="../tags/tag507.xml" /><Relationship Id="rId43" Type="http://schemas.openxmlformats.org/officeDocument/2006/relationships/tags" Target="../tags/tag508.xml" /><Relationship Id="rId44" Type="http://schemas.openxmlformats.org/officeDocument/2006/relationships/tags" Target="../tags/tag509.xml" /><Relationship Id="rId45" Type="http://schemas.openxmlformats.org/officeDocument/2006/relationships/tags" Target="../tags/tag510.xml" /><Relationship Id="rId46" Type="http://schemas.openxmlformats.org/officeDocument/2006/relationships/tags" Target="../tags/tag511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470.xml" /><Relationship Id="rId6" Type="http://schemas.openxmlformats.org/officeDocument/2006/relationships/tags" Target="../tags/tag471.xml" /><Relationship Id="rId7" Type="http://schemas.openxmlformats.org/officeDocument/2006/relationships/tags" Target="../tags/tag472.xml" /><Relationship Id="rId8" Type="http://schemas.openxmlformats.org/officeDocument/2006/relationships/tags" Target="../tags/tag473.xml" /><Relationship Id="rId9" Type="http://schemas.openxmlformats.org/officeDocument/2006/relationships/tags" Target="../tags/tag474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2.xml" /><Relationship Id="rId10" Type="http://schemas.openxmlformats.org/officeDocument/2006/relationships/tags" Target="../tags/tag521.xml" /><Relationship Id="rId11" Type="http://schemas.openxmlformats.org/officeDocument/2006/relationships/tags" Target="../tags/tag522.xml" /><Relationship Id="rId12" Type="http://schemas.openxmlformats.org/officeDocument/2006/relationships/tags" Target="../tags/tag523.xml" /><Relationship Id="rId13" Type="http://schemas.openxmlformats.org/officeDocument/2006/relationships/tags" Target="../tags/tag524.xml" /><Relationship Id="rId14" Type="http://schemas.openxmlformats.org/officeDocument/2006/relationships/tags" Target="../tags/tag525.xml" /><Relationship Id="rId15" Type="http://schemas.openxmlformats.org/officeDocument/2006/relationships/tags" Target="../tags/tag526.xml" /><Relationship Id="rId16" Type="http://schemas.openxmlformats.org/officeDocument/2006/relationships/tags" Target="../tags/tag527.xml" /><Relationship Id="rId17" Type="http://schemas.openxmlformats.org/officeDocument/2006/relationships/tags" Target="../tags/tag528.xml" /><Relationship Id="rId18" Type="http://schemas.openxmlformats.org/officeDocument/2006/relationships/tags" Target="../tags/tag529.xml" /><Relationship Id="rId19" Type="http://schemas.openxmlformats.org/officeDocument/2006/relationships/tags" Target="../tags/tag530.xml" /><Relationship Id="rId2" Type="http://schemas.openxmlformats.org/officeDocument/2006/relationships/tags" Target="../tags/tag513.xml" /><Relationship Id="rId20" Type="http://schemas.openxmlformats.org/officeDocument/2006/relationships/tags" Target="../tags/tag531.xml" /><Relationship Id="rId21" Type="http://schemas.openxmlformats.org/officeDocument/2006/relationships/tags" Target="../tags/tag532.xml" /><Relationship Id="rId22" Type="http://schemas.openxmlformats.org/officeDocument/2006/relationships/tags" Target="../tags/tag533.xml" /><Relationship Id="rId23" Type="http://schemas.openxmlformats.org/officeDocument/2006/relationships/tags" Target="../tags/tag534.xml" /><Relationship Id="rId24" Type="http://schemas.openxmlformats.org/officeDocument/2006/relationships/tags" Target="../tags/tag535.xml" /><Relationship Id="rId25" Type="http://schemas.openxmlformats.org/officeDocument/2006/relationships/tags" Target="../tags/tag536.xml" /><Relationship Id="rId26" Type="http://schemas.openxmlformats.org/officeDocument/2006/relationships/tags" Target="../tags/tag537.xml" /><Relationship Id="rId27" Type="http://schemas.openxmlformats.org/officeDocument/2006/relationships/tags" Target="../tags/tag538.xml" /><Relationship Id="rId28" Type="http://schemas.openxmlformats.org/officeDocument/2006/relationships/tags" Target="../tags/tag539.xml" /><Relationship Id="rId29" Type="http://schemas.openxmlformats.org/officeDocument/2006/relationships/tags" Target="../tags/tag540.xml" /><Relationship Id="rId3" Type="http://schemas.openxmlformats.org/officeDocument/2006/relationships/tags" Target="../tags/tag514.xml" /><Relationship Id="rId30" Type="http://schemas.openxmlformats.org/officeDocument/2006/relationships/tags" Target="../tags/tag541.xml" /><Relationship Id="rId31" Type="http://schemas.openxmlformats.org/officeDocument/2006/relationships/tags" Target="../tags/tag542.xml" /><Relationship Id="rId32" Type="http://schemas.openxmlformats.org/officeDocument/2006/relationships/tags" Target="../tags/tag543.xml" /><Relationship Id="rId33" Type="http://schemas.openxmlformats.org/officeDocument/2006/relationships/tags" Target="../tags/tag544.xml" /><Relationship Id="rId34" Type="http://schemas.openxmlformats.org/officeDocument/2006/relationships/tags" Target="../tags/tag545.xml" /><Relationship Id="rId35" Type="http://schemas.openxmlformats.org/officeDocument/2006/relationships/tags" Target="../tags/tag546.xml" /><Relationship Id="rId36" Type="http://schemas.openxmlformats.org/officeDocument/2006/relationships/tags" Target="../tags/tag547.xml" /><Relationship Id="rId37" Type="http://schemas.openxmlformats.org/officeDocument/2006/relationships/tags" Target="../tags/tag548.xml" /><Relationship Id="rId38" Type="http://schemas.openxmlformats.org/officeDocument/2006/relationships/tags" Target="../tags/tag549.xml" /><Relationship Id="rId39" Type="http://schemas.openxmlformats.org/officeDocument/2006/relationships/tags" Target="../tags/tag550.xml" /><Relationship Id="rId4" Type="http://schemas.openxmlformats.org/officeDocument/2006/relationships/tags" Target="../tags/tag515.xml" /><Relationship Id="rId40" Type="http://schemas.openxmlformats.org/officeDocument/2006/relationships/tags" Target="../tags/tag551.xml" /><Relationship Id="rId41" Type="http://schemas.openxmlformats.org/officeDocument/2006/relationships/tags" Target="../tags/tag552.xml" /><Relationship Id="rId42" Type="http://schemas.openxmlformats.org/officeDocument/2006/relationships/tags" Target="../tags/tag553.xml" /><Relationship Id="rId43" Type="http://schemas.openxmlformats.org/officeDocument/2006/relationships/tags" Target="../tags/tag554.xml" /><Relationship Id="rId44" Type="http://schemas.openxmlformats.org/officeDocument/2006/relationships/tags" Target="../tags/tag555.xml" /><Relationship Id="rId45" Type="http://schemas.openxmlformats.org/officeDocument/2006/relationships/tags" Target="../tags/tag556.xml" /><Relationship Id="rId46" Type="http://schemas.openxmlformats.org/officeDocument/2006/relationships/tags" Target="../tags/tag557.xml" /><Relationship Id="rId47" Type="http://schemas.openxmlformats.org/officeDocument/2006/relationships/tags" Target="../tags/tag55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516.xml" /><Relationship Id="rId6" Type="http://schemas.openxmlformats.org/officeDocument/2006/relationships/tags" Target="../tags/tag517.xml" /><Relationship Id="rId7" Type="http://schemas.openxmlformats.org/officeDocument/2006/relationships/tags" Target="../tags/tag518.xml" /><Relationship Id="rId8" Type="http://schemas.openxmlformats.org/officeDocument/2006/relationships/tags" Target="../tags/tag519.xml" /><Relationship Id="rId9" Type="http://schemas.openxmlformats.org/officeDocument/2006/relationships/tags" Target="../tags/tag520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9.xml" /><Relationship Id="rId10" Type="http://schemas.openxmlformats.org/officeDocument/2006/relationships/tags" Target="../tags/tag567.xml" /><Relationship Id="rId11" Type="http://schemas.openxmlformats.org/officeDocument/2006/relationships/tags" Target="../tags/tag568.xml" /><Relationship Id="rId12" Type="http://schemas.openxmlformats.org/officeDocument/2006/relationships/tags" Target="../tags/tag569.xml" /><Relationship Id="rId13" Type="http://schemas.openxmlformats.org/officeDocument/2006/relationships/tags" Target="../tags/tag570.xml" /><Relationship Id="rId14" Type="http://schemas.openxmlformats.org/officeDocument/2006/relationships/tags" Target="../tags/tag571.xml" /><Relationship Id="rId15" Type="http://schemas.openxmlformats.org/officeDocument/2006/relationships/tags" Target="../tags/tag572.xml" /><Relationship Id="rId16" Type="http://schemas.openxmlformats.org/officeDocument/2006/relationships/tags" Target="../tags/tag573.xml" /><Relationship Id="rId17" Type="http://schemas.openxmlformats.org/officeDocument/2006/relationships/tags" Target="../tags/tag574.xml" /><Relationship Id="rId18" Type="http://schemas.openxmlformats.org/officeDocument/2006/relationships/tags" Target="../tags/tag575.xml" /><Relationship Id="rId19" Type="http://schemas.openxmlformats.org/officeDocument/2006/relationships/tags" Target="../tags/tag576.xml" /><Relationship Id="rId2" Type="http://schemas.openxmlformats.org/officeDocument/2006/relationships/tags" Target="../tags/tag560.xml" /><Relationship Id="rId20" Type="http://schemas.openxmlformats.org/officeDocument/2006/relationships/tags" Target="../tags/tag577.xml" /><Relationship Id="rId21" Type="http://schemas.openxmlformats.org/officeDocument/2006/relationships/tags" Target="../tags/tag578.xml" /><Relationship Id="rId22" Type="http://schemas.openxmlformats.org/officeDocument/2006/relationships/tags" Target="../tags/tag579.xml" /><Relationship Id="rId23" Type="http://schemas.openxmlformats.org/officeDocument/2006/relationships/tags" Target="../tags/tag580.xml" /><Relationship Id="rId24" Type="http://schemas.openxmlformats.org/officeDocument/2006/relationships/tags" Target="../tags/tag581.xml" /><Relationship Id="rId25" Type="http://schemas.openxmlformats.org/officeDocument/2006/relationships/tags" Target="../tags/tag582.xml" /><Relationship Id="rId26" Type="http://schemas.openxmlformats.org/officeDocument/2006/relationships/tags" Target="../tags/tag583.xml" /><Relationship Id="rId27" Type="http://schemas.openxmlformats.org/officeDocument/2006/relationships/tags" Target="../tags/tag584.xml" /><Relationship Id="rId28" Type="http://schemas.openxmlformats.org/officeDocument/2006/relationships/tags" Target="../tags/tag585.xml" /><Relationship Id="rId29" Type="http://schemas.openxmlformats.org/officeDocument/2006/relationships/tags" Target="../tags/tag586.xml" /><Relationship Id="rId3" Type="http://schemas.openxmlformats.org/officeDocument/2006/relationships/image" Target="../media/image1.png" /><Relationship Id="rId30" Type="http://schemas.openxmlformats.org/officeDocument/2006/relationships/tags" Target="../tags/tag587.xml" /><Relationship Id="rId31" Type="http://schemas.openxmlformats.org/officeDocument/2006/relationships/tags" Target="../tags/tag588.xml" /><Relationship Id="rId32" Type="http://schemas.openxmlformats.org/officeDocument/2006/relationships/tags" Target="../tags/tag589.xml" /><Relationship Id="rId33" Type="http://schemas.openxmlformats.org/officeDocument/2006/relationships/tags" Target="../tags/tag590.xml" /><Relationship Id="rId34" Type="http://schemas.openxmlformats.org/officeDocument/2006/relationships/tags" Target="../tags/tag591.xml" /><Relationship Id="rId35" Type="http://schemas.openxmlformats.org/officeDocument/2006/relationships/tags" Target="../tags/tag592.xml" /><Relationship Id="rId36" Type="http://schemas.openxmlformats.org/officeDocument/2006/relationships/tags" Target="../tags/tag593.xml" /><Relationship Id="rId37" Type="http://schemas.openxmlformats.org/officeDocument/2006/relationships/tags" Target="../tags/tag594.xml" /><Relationship Id="rId38" Type="http://schemas.openxmlformats.org/officeDocument/2006/relationships/tags" Target="../tags/tag595.xml" /><Relationship Id="rId39" Type="http://schemas.openxmlformats.org/officeDocument/2006/relationships/tags" Target="../tags/tag596.xml" /><Relationship Id="rId4" Type="http://schemas.openxmlformats.org/officeDocument/2006/relationships/tags" Target="../tags/tag561.xml" /><Relationship Id="rId40" Type="http://schemas.openxmlformats.org/officeDocument/2006/relationships/tags" Target="../tags/tag597.xml" /><Relationship Id="rId41" Type="http://schemas.openxmlformats.org/officeDocument/2006/relationships/tags" Target="../tags/tag598.xml" /><Relationship Id="rId42" Type="http://schemas.openxmlformats.org/officeDocument/2006/relationships/tags" Target="../tags/tag599.xml" /><Relationship Id="rId43" Type="http://schemas.openxmlformats.org/officeDocument/2006/relationships/tags" Target="../tags/tag600.xml" /><Relationship Id="rId44" Type="http://schemas.openxmlformats.org/officeDocument/2006/relationships/tags" Target="../tags/tag601.xml" /><Relationship Id="rId45" Type="http://schemas.openxmlformats.org/officeDocument/2006/relationships/tags" Target="../tags/tag602.xml" /><Relationship Id="rId46" Type="http://schemas.openxmlformats.org/officeDocument/2006/relationships/tags" Target="../tags/tag603.xml" /><Relationship Id="rId47" Type="http://schemas.openxmlformats.org/officeDocument/2006/relationships/tags" Target="../tags/tag604.xml" /><Relationship Id="rId48" Type="http://schemas.openxmlformats.org/officeDocument/2006/relationships/tags" Target="../tags/tag605.xml" /><Relationship Id="rId49" Type="http://schemas.openxmlformats.org/officeDocument/2006/relationships/tags" Target="../tags/tag606.xml" /><Relationship Id="rId5" Type="http://schemas.openxmlformats.org/officeDocument/2006/relationships/tags" Target="../tags/tag562.xml" /><Relationship Id="rId50" Type="http://schemas.openxmlformats.org/officeDocument/2006/relationships/tags" Target="../tags/tag607.xml" /><Relationship Id="rId51" Type="http://schemas.openxmlformats.org/officeDocument/2006/relationships/tags" Target="../tags/tag608.xml" /><Relationship Id="rId52" Type="http://schemas.openxmlformats.org/officeDocument/2006/relationships/tags" Target="../tags/tag609.xml" /><Relationship Id="rId53" Type="http://schemas.openxmlformats.org/officeDocument/2006/relationships/tags" Target="../tags/tag610.xml" /><Relationship Id="rId54" Type="http://schemas.openxmlformats.org/officeDocument/2006/relationships/tags" Target="../tags/tag611.xml" /><Relationship Id="rId55" Type="http://schemas.openxmlformats.org/officeDocument/2006/relationships/tags" Target="../tags/tag612.xml" /><Relationship Id="rId56" Type="http://schemas.openxmlformats.org/officeDocument/2006/relationships/tags" Target="../tags/tag613.xml" /><Relationship Id="rId57" Type="http://schemas.openxmlformats.org/officeDocument/2006/relationships/tags" Target="../tags/tag614.xml" /><Relationship Id="rId58" Type="http://schemas.openxmlformats.org/officeDocument/2006/relationships/tags" Target="../tags/tag615.xml" /><Relationship Id="rId59" Type="http://schemas.openxmlformats.org/officeDocument/2006/relationships/tags" Target="../tags/tag616.xml" /><Relationship Id="rId6" Type="http://schemas.openxmlformats.org/officeDocument/2006/relationships/tags" Target="../tags/tag563.xml" /><Relationship Id="rId60" Type="http://schemas.openxmlformats.org/officeDocument/2006/relationships/tags" Target="../tags/tag617.xml" /><Relationship Id="rId61" Type="http://schemas.openxmlformats.org/officeDocument/2006/relationships/tags" Target="../tags/tag618.xml" /><Relationship Id="rId62" Type="http://schemas.openxmlformats.org/officeDocument/2006/relationships/tags" Target="../tags/tag619.xml" /><Relationship Id="rId63" Type="http://schemas.openxmlformats.org/officeDocument/2006/relationships/tags" Target="../tags/tag620.xml" /><Relationship Id="rId64" Type="http://schemas.openxmlformats.org/officeDocument/2006/relationships/tags" Target="../tags/tag621.xml" /><Relationship Id="rId65" Type="http://schemas.openxmlformats.org/officeDocument/2006/relationships/tags" Target="../tags/tag622.xml" /><Relationship Id="rId66" Type="http://schemas.openxmlformats.org/officeDocument/2006/relationships/tags" Target="../tags/tag623.xml" /><Relationship Id="rId67" Type="http://schemas.openxmlformats.org/officeDocument/2006/relationships/tags" Target="../tags/tag624.xml" /><Relationship Id="rId68" Type="http://schemas.openxmlformats.org/officeDocument/2006/relationships/tags" Target="../tags/tag625.xml" /><Relationship Id="rId69" Type="http://schemas.openxmlformats.org/officeDocument/2006/relationships/tags" Target="../tags/tag626.xml" /><Relationship Id="rId7" Type="http://schemas.openxmlformats.org/officeDocument/2006/relationships/tags" Target="../tags/tag564.xml" /><Relationship Id="rId70" Type="http://schemas.openxmlformats.org/officeDocument/2006/relationships/tags" Target="../tags/tag627.xml" /><Relationship Id="rId71" Type="http://schemas.openxmlformats.org/officeDocument/2006/relationships/tags" Target="../tags/tag628.xml" /><Relationship Id="rId72" Type="http://schemas.openxmlformats.org/officeDocument/2006/relationships/tags" Target="../tags/tag629.xml" /><Relationship Id="rId73" Type="http://schemas.openxmlformats.org/officeDocument/2006/relationships/tags" Target="../tags/tag630.xml" /><Relationship Id="rId74" Type="http://schemas.openxmlformats.org/officeDocument/2006/relationships/tags" Target="../tags/tag631.xml" /><Relationship Id="rId75" Type="http://schemas.openxmlformats.org/officeDocument/2006/relationships/tags" Target="../tags/tag632.xml" /><Relationship Id="rId76" Type="http://schemas.openxmlformats.org/officeDocument/2006/relationships/tags" Target="../tags/tag633.xml" /><Relationship Id="rId77" Type="http://schemas.openxmlformats.org/officeDocument/2006/relationships/tags" Target="../tags/tag634.xml" /><Relationship Id="rId78" Type="http://schemas.openxmlformats.org/officeDocument/2006/relationships/tags" Target="../tags/tag635.xml" /><Relationship Id="rId79" Type="http://schemas.openxmlformats.org/officeDocument/2006/relationships/tags" Target="../tags/tag636.xml" /><Relationship Id="rId8" Type="http://schemas.openxmlformats.org/officeDocument/2006/relationships/tags" Target="../tags/tag565.xml" /><Relationship Id="rId80" Type="http://schemas.openxmlformats.org/officeDocument/2006/relationships/tags" Target="../tags/tag637.xml" /><Relationship Id="rId81" Type="http://schemas.openxmlformats.org/officeDocument/2006/relationships/tags" Target="../tags/tag638.xml" /><Relationship Id="rId82" Type="http://schemas.openxmlformats.org/officeDocument/2006/relationships/tags" Target="../tags/tag639.xml" /><Relationship Id="rId83" Type="http://schemas.openxmlformats.org/officeDocument/2006/relationships/tags" Target="../tags/tag640.xml" /><Relationship Id="rId84" Type="http://schemas.openxmlformats.org/officeDocument/2006/relationships/tags" Target="../tags/tag641.xml" /><Relationship Id="rId85" Type="http://schemas.openxmlformats.org/officeDocument/2006/relationships/tags" Target="../tags/tag642.xml" /><Relationship Id="rId86" Type="http://schemas.openxmlformats.org/officeDocument/2006/relationships/tags" Target="../tags/tag643.xml" /><Relationship Id="rId87" Type="http://schemas.openxmlformats.org/officeDocument/2006/relationships/tags" Target="../tags/tag644.xml" /><Relationship Id="rId88" Type="http://schemas.openxmlformats.org/officeDocument/2006/relationships/tags" Target="../tags/tag645.xml" /><Relationship Id="rId89" Type="http://schemas.openxmlformats.org/officeDocument/2006/relationships/tags" Target="../tags/tag646.xml" /><Relationship Id="rId9" Type="http://schemas.openxmlformats.org/officeDocument/2006/relationships/tags" Target="../tags/tag566.xml" /><Relationship Id="rId90" Type="http://schemas.openxmlformats.org/officeDocument/2006/relationships/tags" Target="../tags/tag647.xml" /><Relationship Id="rId91" Type="http://schemas.openxmlformats.org/officeDocument/2006/relationships/tags" Target="../tags/tag648.xml" /><Relationship Id="rId9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AED312-EF4B-4FCD-96D2-882ECF3F90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95A142-5BE0-4B72-A971-B997AE5B87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6AE47B-FBCF-4F5B-A2D4-07CA705A77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FCE85D-A94D-41C7-A28F-54FA14A9EE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C8DD101-4280-41E2-B2BB-E4BDD4FAD2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42F3168-A92C-402D-AC97-C2A46A70F6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96AF16B-E4E7-4AD2-B37A-5D7AF3DD32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498721-1BE6-41BA-B434-DDCC3A46AF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936326-501B-44D2-9A94-FDFD78B3A2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021FAA-D46C-4D5B-BAE2-971FF3D075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58519D-5B15-4EBC-9484-6031DAFC65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6"/>
            </p:custDataLst>
          </p:nvPr>
        </p:nvPicPr>
        <p:blipFill>
          <a:blip r:embed="rId8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>
            <a:avLst/>
          </a:prstGeom>
          <a:noFill/>
        </p:spPr>
        <p:txBody>
          <a:bodyPr vert="horz" wrap="square" rtlCol="0" anchor="b" anchorCtr="0">
            <a:normAutofit/>
          </a:bodyPr>
          <a:lstStyle>
            <a:defPPr>
              <a:defRPr lang="zh-CN"/>
            </a:defPPr>
            <a:lvl1pPr marL="0" marR="0" algn="ju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40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just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1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400" b="0" i="0" u="none" strike="noStrike" kern="1200" cap="none" spc="0" normalizeH="0" baseline="0" noProof="1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>
              <a:lnSpc>
                <a:spcPct val="100000"/>
              </a:lnSpc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/>
            <a:r>
              <a:rPr err="1">
                <a:sym typeface="+mn-ea"/>
              </a:rPr>
              <a:t>编辑文本</a:t>
            </a:r>
            <a:endParaRPr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649.xml" /><Relationship Id="rId13" Type="http://schemas.openxmlformats.org/officeDocument/2006/relationships/tags" Target="../tags/tag650.xml" /><Relationship Id="rId14" Type="http://schemas.openxmlformats.org/officeDocument/2006/relationships/tags" Target="../tags/tag651.xml" /><Relationship Id="rId15" Type="http://schemas.openxmlformats.org/officeDocument/2006/relationships/tags" Target="../tags/tag652.xml" /><Relationship Id="rId16" Type="http://schemas.openxmlformats.org/officeDocument/2006/relationships/tags" Target="../tags/tag653.xml" /><Relationship Id="rId17" Type="http://schemas.openxmlformats.org/officeDocument/2006/relationships/tags" Target="../tags/tag654.xml" /><Relationship Id="rId18" Type="http://schemas.openxmlformats.org/officeDocument/2006/relationships/tags" Target="../tags/tag655.xml" /><Relationship Id="rId19" Type="http://schemas.openxmlformats.org/officeDocument/2006/relationships/tags" Target="../tags/tag65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657.xml" /><Relationship Id="rId21" Type="http://schemas.openxmlformats.org/officeDocument/2006/relationships/tags" Target="../tags/tag658.xml" /><Relationship Id="rId22" Type="http://schemas.openxmlformats.org/officeDocument/2006/relationships/tags" Target="../tags/tag659.xml" /><Relationship Id="rId23" Type="http://schemas.openxmlformats.org/officeDocument/2006/relationships/tags" Target="../tags/tag660.xml" /><Relationship Id="rId24" Type="http://schemas.openxmlformats.org/officeDocument/2006/relationships/tags" Target="../tags/tag661.xml" /><Relationship Id="rId25" Type="http://schemas.openxmlformats.org/officeDocument/2006/relationships/tags" Target="../tags/tag662.xml" /><Relationship Id="rId26" Type="http://schemas.openxmlformats.org/officeDocument/2006/relationships/tags" Target="../tags/tag663.xml" /><Relationship Id="rId27" Type="http://schemas.openxmlformats.org/officeDocument/2006/relationships/tags" Target="../tags/tag664.xml" /><Relationship Id="rId28" Type="http://schemas.openxmlformats.org/officeDocument/2006/relationships/tags" Target="../tags/tag665.xml" /><Relationship Id="rId29" Type="http://schemas.openxmlformats.org/officeDocument/2006/relationships/tags" Target="../tags/tag666.xml" /><Relationship Id="rId3" Type="http://schemas.openxmlformats.org/officeDocument/2006/relationships/slideLayout" Target="../slideLayouts/slideLayout14.xml" /><Relationship Id="rId30" Type="http://schemas.openxmlformats.org/officeDocument/2006/relationships/tags" Target="../tags/tag667.xml" /><Relationship Id="rId31" Type="http://schemas.openxmlformats.org/officeDocument/2006/relationships/tags" Target="../tags/tag668.xml" /><Relationship Id="rId32" Type="http://schemas.openxmlformats.org/officeDocument/2006/relationships/tags" Target="../tags/tag669.xml" /><Relationship Id="rId33" Type="http://schemas.openxmlformats.org/officeDocument/2006/relationships/tags" Target="../tags/tag670.xml" /><Relationship Id="rId34" Type="http://schemas.openxmlformats.org/officeDocument/2006/relationships/tags" Target="../tags/tag671.xml" /><Relationship Id="rId35" Type="http://schemas.openxmlformats.org/officeDocument/2006/relationships/tags" Target="../tags/tag672.xml" /><Relationship Id="rId36" Type="http://schemas.openxmlformats.org/officeDocument/2006/relationships/tags" Target="../tags/tag673.xml" /><Relationship Id="rId37" Type="http://schemas.openxmlformats.org/officeDocument/2006/relationships/tags" Target="../tags/tag674.xml" /><Relationship Id="rId38" Type="http://schemas.openxmlformats.org/officeDocument/2006/relationships/tags" Target="../tags/tag675.xml" /><Relationship Id="rId39" Type="http://schemas.openxmlformats.org/officeDocument/2006/relationships/tags" Target="../tags/tag676.xml" /><Relationship Id="rId4" Type="http://schemas.openxmlformats.org/officeDocument/2006/relationships/slideLayout" Target="../slideLayouts/slideLayout15.xml" /><Relationship Id="rId40" Type="http://schemas.openxmlformats.org/officeDocument/2006/relationships/tags" Target="../tags/tag677.xml" /><Relationship Id="rId41" Type="http://schemas.openxmlformats.org/officeDocument/2006/relationships/tags" Target="../tags/tag678.xml" /><Relationship Id="rId42" Type="http://schemas.openxmlformats.org/officeDocument/2006/relationships/tags" Target="../tags/tag679.xml" /><Relationship Id="rId43" Type="http://schemas.openxmlformats.org/officeDocument/2006/relationships/tags" Target="../tags/tag680.xml" /><Relationship Id="rId44" Type="http://schemas.openxmlformats.org/officeDocument/2006/relationships/tags" Target="../tags/tag681.xml" /><Relationship Id="rId45" Type="http://schemas.openxmlformats.org/officeDocument/2006/relationships/tags" Target="../tags/tag682.xml" /><Relationship Id="rId46" Type="http://schemas.openxmlformats.org/officeDocument/2006/relationships/tags" Target="../tags/tag683.xml" /><Relationship Id="rId47" Type="http://schemas.openxmlformats.org/officeDocument/2006/relationships/tags" Target="../tags/tag684.xml" /><Relationship Id="rId48" Type="http://schemas.openxmlformats.org/officeDocument/2006/relationships/tags" Target="../tags/tag685.xml" /><Relationship Id="rId49" Type="http://schemas.openxmlformats.org/officeDocument/2006/relationships/tags" Target="../tags/tag686.xml" /><Relationship Id="rId5" Type="http://schemas.openxmlformats.org/officeDocument/2006/relationships/slideLayout" Target="../slideLayouts/slideLayout16.xml" /><Relationship Id="rId50" Type="http://schemas.openxmlformats.org/officeDocument/2006/relationships/tags" Target="../tags/tag687.xml" /><Relationship Id="rId51" Type="http://schemas.openxmlformats.org/officeDocument/2006/relationships/tags" Target="../tags/tag688.xml" /><Relationship Id="rId52" Type="http://schemas.openxmlformats.org/officeDocument/2006/relationships/tags" Target="../tags/tag689.xml" /><Relationship Id="rId53" Type="http://schemas.openxmlformats.org/officeDocument/2006/relationships/tags" Target="../tags/tag690.xml" /><Relationship Id="rId54" Type="http://schemas.openxmlformats.org/officeDocument/2006/relationships/tags" Target="../tags/tag691.xml" /><Relationship Id="rId55" Type="http://schemas.openxmlformats.org/officeDocument/2006/relationships/tags" Target="../tags/tag692.xml" /><Relationship Id="rId56" Type="http://schemas.openxmlformats.org/officeDocument/2006/relationships/tags" Target="../tags/tag693.xml" /><Relationship Id="rId57" Type="http://schemas.openxmlformats.org/officeDocument/2006/relationships/tags" Target="../tags/tag694.xml" /><Relationship Id="rId58" Type="http://schemas.openxmlformats.org/officeDocument/2006/relationships/tags" Target="../tags/tag695.xml" /><Relationship Id="rId59" Type="http://schemas.openxmlformats.org/officeDocument/2006/relationships/tags" Target="../tags/tag696.xml" /><Relationship Id="rId6" Type="http://schemas.openxmlformats.org/officeDocument/2006/relationships/slideLayout" Target="../slideLayouts/slideLayout17.xml" /><Relationship Id="rId60" Type="http://schemas.openxmlformats.org/officeDocument/2006/relationships/theme" Target="../theme/theme2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buClrTx/>
              <a:buSzTx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buClrTx/>
              <a:buSzTx/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buClrTx/>
              <a:buSzTx/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buClrTx/>
              <a:buSzTx/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0" normalizeH="0" baseline="0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97.xml" /><Relationship Id="rId4" Type="http://schemas.openxmlformats.org/officeDocument/2006/relationships/tags" Target="../tags/tag698.xml" /><Relationship Id="rId5" Type="http://schemas.openxmlformats.org/officeDocument/2006/relationships/tags" Target="../tags/tag699.xml" /><Relationship Id="rId6" Type="http://schemas.openxmlformats.org/officeDocument/2006/relationships/tags" Target="../tags/tag70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08.xml" /><Relationship Id="rId11" Type="http://schemas.openxmlformats.org/officeDocument/2006/relationships/tags" Target="../tags/tag709.xml" /><Relationship Id="rId12" Type="http://schemas.openxmlformats.org/officeDocument/2006/relationships/tags" Target="../tags/tag710.xml" /><Relationship Id="rId13" Type="http://schemas.openxmlformats.org/officeDocument/2006/relationships/tags" Target="../tags/tag711.xml" /><Relationship Id="rId14" Type="http://schemas.openxmlformats.org/officeDocument/2006/relationships/tags" Target="../tags/tag712.xml" /><Relationship Id="rId15" Type="http://schemas.openxmlformats.org/officeDocument/2006/relationships/tags" Target="../tags/tag713.xml" /><Relationship Id="rId16" Type="http://schemas.openxmlformats.org/officeDocument/2006/relationships/tags" Target="../tags/tag714.xml" /><Relationship Id="rId17" Type="http://schemas.openxmlformats.org/officeDocument/2006/relationships/tags" Target="../tags/tag715.xml" /><Relationship Id="rId18" Type="http://schemas.openxmlformats.org/officeDocument/2006/relationships/tags" Target="../tags/tag716.xml" /><Relationship Id="rId19" Type="http://schemas.openxmlformats.org/officeDocument/2006/relationships/tags" Target="../tags/tag717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718.xml" /><Relationship Id="rId21" Type="http://schemas.openxmlformats.org/officeDocument/2006/relationships/tags" Target="../tags/tag719.xml" /><Relationship Id="rId22" Type="http://schemas.openxmlformats.org/officeDocument/2006/relationships/tags" Target="../tags/tag720.xml" /><Relationship Id="rId23" Type="http://schemas.openxmlformats.org/officeDocument/2006/relationships/tags" Target="../tags/tag721.xml" /><Relationship Id="rId24" Type="http://schemas.openxmlformats.org/officeDocument/2006/relationships/tags" Target="../tags/tag722.xml" /><Relationship Id="rId25" Type="http://schemas.openxmlformats.org/officeDocument/2006/relationships/tags" Target="../tags/tag723.xml" /><Relationship Id="rId3" Type="http://schemas.openxmlformats.org/officeDocument/2006/relationships/tags" Target="../tags/tag701.xml" /><Relationship Id="rId4" Type="http://schemas.openxmlformats.org/officeDocument/2006/relationships/tags" Target="../tags/tag702.xml" /><Relationship Id="rId5" Type="http://schemas.openxmlformats.org/officeDocument/2006/relationships/tags" Target="../tags/tag703.xml" /><Relationship Id="rId6" Type="http://schemas.openxmlformats.org/officeDocument/2006/relationships/tags" Target="../tags/tag704.xml" /><Relationship Id="rId7" Type="http://schemas.openxmlformats.org/officeDocument/2006/relationships/tags" Target="../tags/tag705.xml" /><Relationship Id="rId8" Type="http://schemas.openxmlformats.org/officeDocument/2006/relationships/tags" Target="../tags/tag706.xml" /><Relationship Id="rId9" Type="http://schemas.openxmlformats.org/officeDocument/2006/relationships/tags" Target="../tags/tag70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24.xml" /><Relationship Id="rId3" Type="http://schemas.openxmlformats.org/officeDocument/2006/relationships/tags" Target="../tags/tag725.xml" /><Relationship Id="rId4" Type="http://schemas.openxmlformats.org/officeDocument/2006/relationships/tags" Target="../tags/tag72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27.xml" /><Relationship Id="rId3" Type="http://schemas.openxmlformats.org/officeDocument/2006/relationships/tags" Target="../tags/tag728.xml" /><Relationship Id="rId4" Type="http://schemas.openxmlformats.org/officeDocument/2006/relationships/tags" Target="../tags/tag72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38.xml" /><Relationship Id="rId11" Type="http://schemas.openxmlformats.org/officeDocument/2006/relationships/tags" Target="../tags/tag739.xml" /><Relationship Id="rId12" Type="http://schemas.openxmlformats.org/officeDocument/2006/relationships/tags" Target="../tags/tag740.xml" /><Relationship Id="rId13" Type="http://schemas.openxmlformats.org/officeDocument/2006/relationships/tags" Target="../tags/tag741.xml" /><Relationship Id="rId14" Type="http://schemas.openxmlformats.org/officeDocument/2006/relationships/tags" Target="../tags/tag742.xml" /><Relationship Id="rId15" Type="http://schemas.openxmlformats.org/officeDocument/2006/relationships/tags" Target="../tags/tag743.xml" /><Relationship Id="rId16" Type="http://schemas.openxmlformats.org/officeDocument/2006/relationships/tags" Target="../tags/tag744.xml" /><Relationship Id="rId17" Type="http://schemas.openxmlformats.org/officeDocument/2006/relationships/tags" Target="../tags/tag745.xml" /><Relationship Id="rId18" Type="http://schemas.openxmlformats.org/officeDocument/2006/relationships/tags" Target="../tags/tag746.xml" /><Relationship Id="rId19" Type="http://schemas.openxmlformats.org/officeDocument/2006/relationships/tags" Target="../tags/tag747.xml" /><Relationship Id="rId2" Type="http://schemas.openxmlformats.org/officeDocument/2006/relationships/tags" Target="../tags/tag730.xml" /><Relationship Id="rId20" Type="http://schemas.openxmlformats.org/officeDocument/2006/relationships/tags" Target="../tags/tag748.xml" /><Relationship Id="rId21" Type="http://schemas.openxmlformats.org/officeDocument/2006/relationships/tags" Target="../tags/tag749.xml" /><Relationship Id="rId3" Type="http://schemas.openxmlformats.org/officeDocument/2006/relationships/tags" Target="../tags/tag731.xml" /><Relationship Id="rId4" Type="http://schemas.openxmlformats.org/officeDocument/2006/relationships/tags" Target="../tags/tag732.xml" /><Relationship Id="rId5" Type="http://schemas.openxmlformats.org/officeDocument/2006/relationships/tags" Target="../tags/tag733.xml" /><Relationship Id="rId6" Type="http://schemas.openxmlformats.org/officeDocument/2006/relationships/tags" Target="../tags/tag734.xml" /><Relationship Id="rId7" Type="http://schemas.openxmlformats.org/officeDocument/2006/relationships/tags" Target="../tags/tag735.xml" /><Relationship Id="rId8" Type="http://schemas.openxmlformats.org/officeDocument/2006/relationships/tags" Target="../tags/tag736.xml" /><Relationship Id="rId9" Type="http://schemas.openxmlformats.org/officeDocument/2006/relationships/tags" Target="../tags/tag73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58.xml" /><Relationship Id="rId11" Type="http://schemas.openxmlformats.org/officeDocument/2006/relationships/tags" Target="../tags/tag759.xml" /><Relationship Id="rId12" Type="http://schemas.openxmlformats.org/officeDocument/2006/relationships/tags" Target="../tags/tag760.xml" /><Relationship Id="rId13" Type="http://schemas.openxmlformats.org/officeDocument/2006/relationships/tags" Target="../tags/tag761.xml" /><Relationship Id="rId14" Type="http://schemas.openxmlformats.org/officeDocument/2006/relationships/tags" Target="../tags/tag762.xml" /><Relationship Id="rId15" Type="http://schemas.openxmlformats.org/officeDocument/2006/relationships/tags" Target="../tags/tag763.xml" /><Relationship Id="rId16" Type="http://schemas.openxmlformats.org/officeDocument/2006/relationships/tags" Target="../tags/tag764.xml" /><Relationship Id="rId2" Type="http://schemas.openxmlformats.org/officeDocument/2006/relationships/tags" Target="../tags/tag750.xml" /><Relationship Id="rId3" Type="http://schemas.openxmlformats.org/officeDocument/2006/relationships/tags" Target="../tags/tag751.xml" /><Relationship Id="rId4" Type="http://schemas.openxmlformats.org/officeDocument/2006/relationships/tags" Target="../tags/tag752.xml" /><Relationship Id="rId5" Type="http://schemas.openxmlformats.org/officeDocument/2006/relationships/tags" Target="../tags/tag753.xml" /><Relationship Id="rId6" Type="http://schemas.openxmlformats.org/officeDocument/2006/relationships/tags" Target="../tags/tag754.xml" /><Relationship Id="rId7" Type="http://schemas.openxmlformats.org/officeDocument/2006/relationships/tags" Target="../tags/tag755.xml" /><Relationship Id="rId8" Type="http://schemas.openxmlformats.org/officeDocument/2006/relationships/tags" Target="../tags/tag756.xml" /><Relationship Id="rId9" Type="http://schemas.openxmlformats.org/officeDocument/2006/relationships/tags" Target="../tags/tag75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73.xml" /><Relationship Id="rId11" Type="http://schemas.openxmlformats.org/officeDocument/2006/relationships/tags" Target="../tags/tag774.xml" /><Relationship Id="rId12" Type="http://schemas.openxmlformats.org/officeDocument/2006/relationships/tags" Target="../tags/tag775.xml" /><Relationship Id="rId13" Type="http://schemas.openxmlformats.org/officeDocument/2006/relationships/tags" Target="../tags/tag776.xml" /><Relationship Id="rId2" Type="http://schemas.openxmlformats.org/officeDocument/2006/relationships/tags" Target="../tags/tag765.xml" /><Relationship Id="rId3" Type="http://schemas.openxmlformats.org/officeDocument/2006/relationships/tags" Target="../tags/tag766.xml" /><Relationship Id="rId4" Type="http://schemas.openxmlformats.org/officeDocument/2006/relationships/tags" Target="../tags/tag767.xml" /><Relationship Id="rId5" Type="http://schemas.openxmlformats.org/officeDocument/2006/relationships/tags" Target="../tags/tag768.xml" /><Relationship Id="rId6" Type="http://schemas.openxmlformats.org/officeDocument/2006/relationships/tags" Target="../tags/tag769.xml" /><Relationship Id="rId7" Type="http://schemas.openxmlformats.org/officeDocument/2006/relationships/tags" Target="../tags/tag770.xml" /><Relationship Id="rId8" Type="http://schemas.openxmlformats.org/officeDocument/2006/relationships/tags" Target="../tags/tag771.xml" /><Relationship Id="rId9" Type="http://schemas.openxmlformats.org/officeDocument/2006/relationships/tags" Target="../tags/tag77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85.xml" /><Relationship Id="rId11" Type="http://schemas.openxmlformats.org/officeDocument/2006/relationships/tags" Target="../tags/tag786.xml" /><Relationship Id="rId12" Type="http://schemas.openxmlformats.org/officeDocument/2006/relationships/tags" Target="../tags/tag787.xml" /><Relationship Id="rId13" Type="http://schemas.openxmlformats.org/officeDocument/2006/relationships/tags" Target="../tags/tag788.xml" /><Relationship Id="rId2" Type="http://schemas.openxmlformats.org/officeDocument/2006/relationships/tags" Target="../tags/tag777.xml" /><Relationship Id="rId3" Type="http://schemas.openxmlformats.org/officeDocument/2006/relationships/tags" Target="../tags/tag778.xml" /><Relationship Id="rId4" Type="http://schemas.openxmlformats.org/officeDocument/2006/relationships/tags" Target="../tags/tag779.xml" /><Relationship Id="rId5" Type="http://schemas.openxmlformats.org/officeDocument/2006/relationships/tags" Target="../tags/tag780.xml" /><Relationship Id="rId6" Type="http://schemas.openxmlformats.org/officeDocument/2006/relationships/tags" Target="../tags/tag781.xml" /><Relationship Id="rId7" Type="http://schemas.openxmlformats.org/officeDocument/2006/relationships/tags" Target="../tags/tag782.xml" /><Relationship Id="rId8" Type="http://schemas.openxmlformats.org/officeDocument/2006/relationships/tags" Target="../tags/tag783.xml" /><Relationship Id="rId9" Type="http://schemas.openxmlformats.org/officeDocument/2006/relationships/tags" Target="../tags/tag78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89.xml" /><Relationship Id="rId3" Type="http://schemas.openxmlformats.org/officeDocument/2006/relationships/tags" Target="../tags/tag790.xml" /><Relationship Id="rId4" Type="http://schemas.openxmlformats.org/officeDocument/2006/relationships/tags" Target="../tags/tag79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00.xml" /><Relationship Id="rId11" Type="http://schemas.openxmlformats.org/officeDocument/2006/relationships/tags" Target="../tags/tag801.xml" /><Relationship Id="rId12" Type="http://schemas.openxmlformats.org/officeDocument/2006/relationships/tags" Target="../tags/tag802.xml" /><Relationship Id="rId13" Type="http://schemas.openxmlformats.org/officeDocument/2006/relationships/tags" Target="../tags/tag803.xml" /><Relationship Id="rId14" Type="http://schemas.openxmlformats.org/officeDocument/2006/relationships/tags" Target="../tags/tag804.xml" /><Relationship Id="rId15" Type="http://schemas.openxmlformats.org/officeDocument/2006/relationships/tags" Target="../tags/tag805.xml" /><Relationship Id="rId16" Type="http://schemas.openxmlformats.org/officeDocument/2006/relationships/tags" Target="../tags/tag806.xml" /><Relationship Id="rId17" Type="http://schemas.openxmlformats.org/officeDocument/2006/relationships/tags" Target="../tags/tag807.xml" /><Relationship Id="rId18" Type="http://schemas.openxmlformats.org/officeDocument/2006/relationships/tags" Target="../tags/tag808.xml" /><Relationship Id="rId19" Type="http://schemas.openxmlformats.org/officeDocument/2006/relationships/tags" Target="../tags/tag809.xml" /><Relationship Id="rId2" Type="http://schemas.openxmlformats.org/officeDocument/2006/relationships/tags" Target="../tags/tag792.xml" /><Relationship Id="rId3" Type="http://schemas.openxmlformats.org/officeDocument/2006/relationships/tags" Target="../tags/tag793.xml" /><Relationship Id="rId4" Type="http://schemas.openxmlformats.org/officeDocument/2006/relationships/tags" Target="../tags/tag794.xml" /><Relationship Id="rId5" Type="http://schemas.openxmlformats.org/officeDocument/2006/relationships/tags" Target="../tags/tag795.xml" /><Relationship Id="rId6" Type="http://schemas.openxmlformats.org/officeDocument/2006/relationships/tags" Target="../tags/tag796.xml" /><Relationship Id="rId7" Type="http://schemas.openxmlformats.org/officeDocument/2006/relationships/tags" Target="../tags/tag797.xml" /><Relationship Id="rId8" Type="http://schemas.openxmlformats.org/officeDocument/2006/relationships/tags" Target="../tags/tag798.xml" /><Relationship Id="rId9" Type="http://schemas.openxmlformats.org/officeDocument/2006/relationships/tags" Target="../tags/tag79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18.xml" /><Relationship Id="rId11" Type="http://schemas.openxmlformats.org/officeDocument/2006/relationships/tags" Target="../tags/tag819.xml" /><Relationship Id="rId12" Type="http://schemas.openxmlformats.org/officeDocument/2006/relationships/tags" Target="../tags/tag820.xml" /><Relationship Id="rId13" Type="http://schemas.openxmlformats.org/officeDocument/2006/relationships/tags" Target="../tags/tag821.xml" /><Relationship Id="rId14" Type="http://schemas.openxmlformats.org/officeDocument/2006/relationships/tags" Target="../tags/tag822.xml" /><Relationship Id="rId15" Type="http://schemas.openxmlformats.org/officeDocument/2006/relationships/tags" Target="../tags/tag823.xml" /><Relationship Id="rId16" Type="http://schemas.openxmlformats.org/officeDocument/2006/relationships/tags" Target="../tags/tag824.xml" /><Relationship Id="rId17" Type="http://schemas.openxmlformats.org/officeDocument/2006/relationships/tags" Target="../tags/tag825.xml" /><Relationship Id="rId18" Type="http://schemas.openxmlformats.org/officeDocument/2006/relationships/tags" Target="../tags/tag826.xml" /><Relationship Id="rId19" Type="http://schemas.openxmlformats.org/officeDocument/2006/relationships/tags" Target="../tags/tag827.xml" /><Relationship Id="rId2" Type="http://schemas.openxmlformats.org/officeDocument/2006/relationships/tags" Target="../tags/tag810.xml" /><Relationship Id="rId20" Type="http://schemas.openxmlformats.org/officeDocument/2006/relationships/tags" Target="../tags/tag828.xml" /><Relationship Id="rId21" Type="http://schemas.openxmlformats.org/officeDocument/2006/relationships/tags" Target="../tags/tag829.xml" /><Relationship Id="rId22" Type="http://schemas.openxmlformats.org/officeDocument/2006/relationships/tags" Target="../tags/tag830.xml" /><Relationship Id="rId23" Type="http://schemas.openxmlformats.org/officeDocument/2006/relationships/tags" Target="../tags/tag831.xml" /><Relationship Id="rId24" Type="http://schemas.openxmlformats.org/officeDocument/2006/relationships/tags" Target="../tags/tag832.xml" /><Relationship Id="rId25" Type="http://schemas.openxmlformats.org/officeDocument/2006/relationships/tags" Target="../tags/tag833.xml" /><Relationship Id="rId3" Type="http://schemas.openxmlformats.org/officeDocument/2006/relationships/tags" Target="../tags/tag811.xml" /><Relationship Id="rId4" Type="http://schemas.openxmlformats.org/officeDocument/2006/relationships/tags" Target="../tags/tag812.xml" /><Relationship Id="rId5" Type="http://schemas.openxmlformats.org/officeDocument/2006/relationships/tags" Target="../tags/tag813.xml" /><Relationship Id="rId6" Type="http://schemas.openxmlformats.org/officeDocument/2006/relationships/tags" Target="../tags/tag814.xml" /><Relationship Id="rId7" Type="http://schemas.openxmlformats.org/officeDocument/2006/relationships/tags" Target="../tags/tag815.xml" /><Relationship Id="rId8" Type="http://schemas.openxmlformats.org/officeDocument/2006/relationships/tags" Target="../tags/tag816.xml" /><Relationship Id="rId9" Type="http://schemas.openxmlformats.org/officeDocument/2006/relationships/tags" Target="../tags/tag81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42.xml" /><Relationship Id="rId11" Type="http://schemas.openxmlformats.org/officeDocument/2006/relationships/tags" Target="../tags/tag843.xml" /><Relationship Id="rId12" Type="http://schemas.openxmlformats.org/officeDocument/2006/relationships/tags" Target="../tags/tag844.xml" /><Relationship Id="rId13" Type="http://schemas.openxmlformats.org/officeDocument/2006/relationships/tags" Target="../tags/tag845.xml" /><Relationship Id="rId14" Type="http://schemas.openxmlformats.org/officeDocument/2006/relationships/tags" Target="../tags/tag846.xml" /><Relationship Id="rId15" Type="http://schemas.openxmlformats.org/officeDocument/2006/relationships/tags" Target="../tags/tag847.xml" /><Relationship Id="rId16" Type="http://schemas.openxmlformats.org/officeDocument/2006/relationships/tags" Target="../tags/tag848.xml" /><Relationship Id="rId17" Type="http://schemas.openxmlformats.org/officeDocument/2006/relationships/tags" Target="../tags/tag849.xml" /><Relationship Id="rId2" Type="http://schemas.openxmlformats.org/officeDocument/2006/relationships/tags" Target="../tags/tag834.xml" /><Relationship Id="rId3" Type="http://schemas.openxmlformats.org/officeDocument/2006/relationships/tags" Target="../tags/tag835.xml" /><Relationship Id="rId4" Type="http://schemas.openxmlformats.org/officeDocument/2006/relationships/tags" Target="../tags/tag836.xml" /><Relationship Id="rId5" Type="http://schemas.openxmlformats.org/officeDocument/2006/relationships/tags" Target="../tags/tag837.xml" /><Relationship Id="rId6" Type="http://schemas.openxmlformats.org/officeDocument/2006/relationships/tags" Target="../tags/tag838.xml" /><Relationship Id="rId7" Type="http://schemas.openxmlformats.org/officeDocument/2006/relationships/tags" Target="../tags/tag839.xml" /><Relationship Id="rId8" Type="http://schemas.openxmlformats.org/officeDocument/2006/relationships/tags" Target="../tags/tag840.xml" /><Relationship Id="rId9" Type="http://schemas.openxmlformats.org/officeDocument/2006/relationships/tags" Target="../tags/tag841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8057043060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Science投稿培训</a:t>
            </a:r>
            <a:endParaRPr lang="zh-CN" altLang="en-US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,</a:t>
            </a:r>
            <a:endParaRPr lang="zh-CN" altLang="en-US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50222" name="标题"/>
          <p:cNvSpPr txBox="1"/>
          <p:nvPr>
            <p:custDataLst>
              <p:tags r:id="rId5"/>
            </p:custDataLst>
          </p:nvPr>
        </p:nvSpPr>
        <p:spPr>
          <a:xfrm>
            <a:off x="7114540" y="793750"/>
            <a:ext cx="4208780" cy="10388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6"/>
            </p:custDataLst>
          </p:nvPr>
        </p:nvSpPr>
        <p:spPr>
          <a:xfrm>
            <a:off x="5972175" y="58293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7"/>
            </p:custDataLst>
          </p:nvPr>
        </p:nvSpPr>
        <p:spPr>
          <a:xfrm>
            <a:off x="6064885" y="67564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8"/>
            </p:custDataLst>
          </p:nvPr>
        </p:nvSpPr>
        <p:spPr>
          <a:xfrm>
            <a:off x="5884545" y="822552"/>
            <a:ext cx="101854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9"/>
            </p:custDataLst>
          </p:nvPr>
        </p:nvSpPr>
        <p:spPr>
          <a:xfrm>
            <a:off x="7536180" y="1900555"/>
            <a:ext cx="4208780" cy="10388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了解Science投稿流程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17"/>
          <p:cNvSpPr/>
          <p:nvPr>
            <p:custDataLst>
              <p:tags r:id="rId10"/>
            </p:custDataLst>
          </p:nvPr>
        </p:nvSpPr>
        <p:spPr>
          <a:xfrm>
            <a:off x="6393815" y="168973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8"/>
          <p:cNvSpPr/>
          <p:nvPr>
            <p:custDataLst>
              <p:tags r:id="rId11"/>
            </p:custDataLst>
          </p:nvPr>
        </p:nvSpPr>
        <p:spPr>
          <a:xfrm>
            <a:off x="6486525" y="178244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2"/>
            </p:custDataLst>
          </p:nvPr>
        </p:nvSpPr>
        <p:spPr>
          <a:xfrm>
            <a:off x="6309042" y="1896110"/>
            <a:ext cx="101854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3"/>
            </p:custDataLst>
          </p:nvPr>
        </p:nvSpPr>
        <p:spPr>
          <a:xfrm>
            <a:off x="7711440" y="3007360"/>
            <a:ext cx="4208780" cy="10388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准备Science投稿材料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31"/>
          <p:cNvSpPr/>
          <p:nvPr>
            <p:custDataLst>
              <p:tags r:id="rId14"/>
            </p:custDataLst>
          </p:nvPr>
        </p:nvSpPr>
        <p:spPr>
          <a:xfrm>
            <a:off x="6569075" y="279654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34"/>
          <p:cNvSpPr/>
          <p:nvPr>
            <p:custDataLst>
              <p:tags r:id="rId15"/>
            </p:custDataLst>
          </p:nvPr>
        </p:nvSpPr>
        <p:spPr>
          <a:xfrm>
            <a:off x="6661785" y="288925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6"/>
            </p:custDataLst>
          </p:nvPr>
        </p:nvSpPr>
        <p:spPr>
          <a:xfrm>
            <a:off x="6484302" y="3010535"/>
            <a:ext cx="101854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7"/>
            </p:custDataLst>
          </p:nvPr>
        </p:nvSpPr>
        <p:spPr>
          <a:xfrm>
            <a:off x="7661910" y="4114165"/>
            <a:ext cx="4208780" cy="10388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提高Science投稿成功率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8"/>
            </p:custDataLst>
          </p:nvPr>
        </p:nvSpPr>
        <p:spPr>
          <a:xfrm>
            <a:off x="6519545" y="390334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9"/>
            </p:custDataLst>
          </p:nvPr>
        </p:nvSpPr>
        <p:spPr>
          <a:xfrm>
            <a:off x="6612255" y="399605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20"/>
            </p:custDataLst>
          </p:nvPr>
        </p:nvSpPr>
        <p:spPr>
          <a:xfrm>
            <a:off x="6434772" y="4115117"/>
            <a:ext cx="101854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21"/>
            </p:custDataLst>
          </p:nvPr>
        </p:nvSpPr>
        <p:spPr>
          <a:xfrm>
            <a:off x="7349490" y="5220970"/>
            <a:ext cx="4208780" cy="10388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案例分享和经验总结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2"/>
            </p:custDataLst>
          </p:nvPr>
        </p:nvSpPr>
        <p:spPr>
          <a:xfrm>
            <a:off x="6207125" y="501015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3"/>
            </p:custDataLst>
          </p:nvPr>
        </p:nvSpPr>
        <p:spPr>
          <a:xfrm>
            <a:off x="6299835" y="510286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4"/>
            </p:custDataLst>
          </p:nvPr>
        </p:nvSpPr>
        <p:spPr>
          <a:xfrm>
            <a:off x="6131560" y="5219699"/>
            <a:ext cx="101854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50542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单击添加章节标题</a:t>
            </a:r>
            <a:endParaRPr lang="zh-CN" altLang="en-US"/>
          </a:p>
        </p:txBody>
      </p:sp>
      <p:sp>
        <p:nvSpPr>
          <p:cNvPr id="1050544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51002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了解Science投稿流程</a:t>
            </a:r>
            <a:endParaRPr lang="zh-CN" altLang="en-US"/>
          </a:p>
        </p:txBody>
      </p:sp>
      <p:sp>
        <p:nvSpPr>
          <p:cNvPr id="1051004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51742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Science投稿要求</a:t>
            </a:r>
            <a:endParaRPr lang="zh-CN" altLang="en-US"/>
          </a:p>
        </p:txBody>
      </p:sp>
      <p:sp>
        <p:nvSpPr>
          <p:cNvPr id="105174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46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48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50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52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54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56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58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论文质量：确保论文具有创新性、科学性和实用性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7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格式要求：符合Science的投稿格式要求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764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6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68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70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72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74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76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78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参考文献：引用文献要准确、完整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7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语言规范：使用准确、清晰、简练的语言表达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52068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Science审稿流程</a:t>
            </a:r>
            <a:endParaRPr lang="zh-CN" altLang="en-US"/>
          </a:p>
        </p:txBody>
      </p:sp>
      <p:sp>
        <p:nvSpPr>
          <p:cNvPr id="1052070" name="任意多边形: 形状 2"/>
          <p:cNvSpPr/>
          <p:nvPr>
            <p:custDataLst>
              <p:tags r:id="rId2"/>
            </p:custDataLst>
          </p:nvPr>
        </p:nvSpPr>
        <p:spPr>
          <a:xfrm rot="10800000">
            <a:off x="2552807" y="4005893"/>
            <a:ext cx="3458339" cy="2231615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072" name="矩形 4"/>
          <p:cNvSpPr/>
          <p:nvPr>
            <p:custDataLst>
              <p:tags r:id="rId3"/>
            </p:custDataLst>
          </p:nvPr>
        </p:nvSpPr>
        <p:spPr>
          <a:xfrm>
            <a:off x="2463271" y="4365944"/>
            <a:ext cx="178865" cy="18024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074" name="文本框 5"/>
          <p:cNvSpPr txBox="1"/>
          <p:nvPr>
            <p:custDataLst>
              <p:tags r:id="rId4"/>
            </p:custDataLst>
          </p:nvPr>
        </p:nvSpPr>
        <p:spPr>
          <a:xfrm>
            <a:off x="2761726" y="4322129"/>
            <a:ext cx="3040142" cy="126201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1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修改与再次投稿：作者根据审稿专家的意见对稿件进行修改，修改后再次提交至Science编辑部，经过再次审稿后决定是否录用</a:t>
            </a:r>
            <a:endParaRPr lang="zh-CN" altLang="en-US" sz="11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076" name="任意多边形: 形状 56"/>
          <p:cNvSpPr/>
          <p:nvPr>
            <p:custDataLst>
              <p:tags r:id="rId5"/>
            </p:custDataLst>
          </p:nvPr>
        </p:nvSpPr>
        <p:spPr>
          <a:xfrm rot="10800000">
            <a:off x="6263818" y="4005893"/>
            <a:ext cx="3458339" cy="2231615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52078" name="矩形 57"/>
          <p:cNvSpPr/>
          <p:nvPr>
            <p:custDataLst>
              <p:tags r:id="rId6"/>
            </p:custDataLst>
          </p:nvPr>
        </p:nvSpPr>
        <p:spPr>
          <a:xfrm>
            <a:off x="6174282" y="4365944"/>
            <a:ext cx="178865" cy="1802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080" name="文本框 58"/>
          <p:cNvSpPr txBox="1"/>
          <p:nvPr>
            <p:custDataLst>
              <p:tags r:id="rId7"/>
            </p:custDataLst>
          </p:nvPr>
        </p:nvSpPr>
        <p:spPr>
          <a:xfrm>
            <a:off x="6472737" y="4322129"/>
            <a:ext cx="3040142" cy="126201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1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终审与发表：稿件经过多次修改与审稿后，最终由Science主编终审，符合要求的稿件将被安排发表</a:t>
            </a:r>
            <a:endParaRPr lang="zh-CN" altLang="en-US" sz="11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082" name="任意多边形: 形状 64"/>
          <p:cNvSpPr/>
          <p:nvPr>
            <p:custDataLst>
              <p:tags r:id="rId8"/>
            </p:custDataLst>
          </p:nvPr>
        </p:nvSpPr>
        <p:spPr>
          <a:xfrm rot="10800000">
            <a:off x="697302" y="1502675"/>
            <a:ext cx="3458339" cy="2231615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52084" name="矩形 65"/>
          <p:cNvSpPr/>
          <p:nvPr>
            <p:custDataLst>
              <p:tags r:id="rId9"/>
            </p:custDataLst>
          </p:nvPr>
        </p:nvSpPr>
        <p:spPr>
          <a:xfrm>
            <a:off x="608400" y="1862091"/>
            <a:ext cx="178865" cy="1802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086" name="文本框 66"/>
          <p:cNvSpPr txBox="1"/>
          <p:nvPr>
            <p:custDataLst>
              <p:tags r:id="rId10"/>
            </p:custDataLst>
          </p:nvPr>
        </p:nvSpPr>
        <p:spPr>
          <a:xfrm>
            <a:off x="906856" y="1818276"/>
            <a:ext cx="3040142" cy="126201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1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投稿：作者将稿件提交至Science编辑部</a:t>
            </a:r>
            <a:endParaRPr lang="zh-CN" altLang="en-US" sz="11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088" name="任意多边形: 形状 68"/>
          <p:cNvSpPr/>
          <p:nvPr>
            <p:custDataLst>
              <p:tags r:id="rId11"/>
            </p:custDataLst>
          </p:nvPr>
        </p:nvSpPr>
        <p:spPr>
          <a:xfrm rot="10800000">
            <a:off x="4408313" y="1502675"/>
            <a:ext cx="3458339" cy="2231615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090" name="矩形 69"/>
          <p:cNvSpPr/>
          <p:nvPr>
            <p:custDataLst>
              <p:tags r:id="rId12"/>
            </p:custDataLst>
          </p:nvPr>
        </p:nvSpPr>
        <p:spPr>
          <a:xfrm>
            <a:off x="4318776" y="1862091"/>
            <a:ext cx="178865" cy="18024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092" name="文本框 70"/>
          <p:cNvSpPr txBox="1"/>
          <p:nvPr>
            <p:custDataLst>
              <p:tags r:id="rId13"/>
            </p:custDataLst>
          </p:nvPr>
        </p:nvSpPr>
        <p:spPr>
          <a:xfrm>
            <a:off x="4617232" y="1818276"/>
            <a:ext cx="3040142" cy="126201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1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初审：编辑对稿件进行初步筛选，符合要求的进入同行评审环节，不符合要求的直接拒稿</a:t>
            </a:r>
            <a:endParaRPr lang="zh-CN" altLang="en-US" sz="11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094" name="任意多边形: 形状 72"/>
          <p:cNvSpPr/>
          <p:nvPr>
            <p:custDataLst>
              <p:tags r:id="rId14"/>
            </p:custDataLst>
          </p:nvPr>
        </p:nvSpPr>
        <p:spPr>
          <a:xfrm rot="10800000">
            <a:off x="8119324" y="1502675"/>
            <a:ext cx="3458339" cy="2231615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52096" name="文本框 74"/>
          <p:cNvSpPr txBox="1"/>
          <p:nvPr>
            <p:custDataLst>
              <p:tags r:id="rId15"/>
            </p:custDataLst>
          </p:nvPr>
        </p:nvSpPr>
        <p:spPr>
          <a:xfrm>
            <a:off x="8328243" y="1818276"/>
            <a:ext cx="3040142" cy="126201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6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同行评审：编辑将稿件送至相关领域的专家进行审稿，审稿专家会对稿件的质量、创新性、科学性等方面进行评价，并给出具体的修改建议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098" name="矩形 73"/>
          <p:cNvSpPr/>
          <p:nvPr>
            <p:custDataLst>
              <p:tags r:id="rId16"/>
            </p:custDataLst>
          </p:nvPr>
        </p:nvSpPr>
        <p:spPr>
          <a:xfrm>
            <a:off x="8029787" y="1862091"/>
            <a:ext cx="178865" cy="1802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52384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Science编辑和审稿人</a:t>
            </a:r>
            <a:endParaRPr lang="zh-CN" altLang="en-US"/>
          </a:p>
        </p:txBody>
      </p:sp>
      <p:sp>
        <p:nvSpPr>
          <p:cNvPr id="1052386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88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390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92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394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96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398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00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402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审稿流程：初审、外审、终审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52404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审稿意见：决定稿件是否被录用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52406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编辑：负责筛选稿件，决定是否送审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52408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审稿人：同行专家，对稿件进行专业评估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52694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投稿常见问题</a:t>
            </a:r>
            <a:endParaRPr lang="zh-CN" altLang="en-US"/>
          </a:p>
        </p:txBody>
      </p:sp>
      <p:sp>
        <p:nvSpPr>
          <p:cNvPr id="1052696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98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700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02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704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06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708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10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712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论文质量不过关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52714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投稿过程中遇到技术问题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52716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投稿流程不熟悉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52718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论文格式不符合要求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53004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准备Science投稿材料</a:t>
            </a:r>
            <a:endParaRPr lang="zh-CN" altLang="en-US"/>
          </a:p>
        </p:txBody>
      </p:sp>
      <p:sp>
        <p:nvSpPr>
          <p:cNvPr id="1053006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53744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撰写论文大纲</a:t>
            </a:r>
            <a:endParaRPr lang="zh-CN" altLang="en-US"/>
          </a:p>
        </p:txBody>
      </p:sp>
      <p:sp>
        <p:nvSpPr>
          <p:cNvPr id="1053746" name="任意多边形 20"/>
          <p:cNvSpPr/>
          <p:nvPr>
            <p:custDataLst>
              <p:tags r:id="rId2"/>
            </p:custDataLst>
          </p:nvPr>
        </p:nvSpPr>
        <p:spPr>
          <a:xfrm rot="2700000">
            <a:off x="854212" y="1650369"/>
            <a:ext cx="1191421" cy="119349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3748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608400" y="3263430"/>
            <a:ext cx="1684685" cy="28264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引言：介绍研究背景、目的和意义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50" name="矩形 42"/>
          <p:cNvSpPr/>
          <p:nvPr>
            <p:custDataLst>
              <p:tags r:id="rId4"/>
            </p:custDataLst>
          </p:nvPr>
        </p:nvSpPr>
        <p:spPr>
          <a:xfrm>
            <a:off x="646609" y="2912543"/>
            <a:ext cx="1607418" cy="113830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3752" name="任意多边形 18"/>
          <p:cNvSpPr/>
          <p:nvPr>
            <p:custDataLst>
              <p:tags r:id="rId5"/>
            </p:custDataLst>
          </p:nvPr>
        </p:nvSpPr>
        <p:spPr>
          <a:xfrm rot="5400000">
            <a:off x="2712449" y="1650369"/>
            <a:ext cx="1191421" cy="119349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3754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2465363" y="3263430"/>
            <a:ext cx="1684685" cy="28264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材料和方法：描述实验材料、实验方法、数据分析方法等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56" name="矩形 43"/>
          <p:cNvSpPr/>
          <p:nvPr>
            <p:custDataLst>
              <p:tags r:id="rId7"/>
            </p:custDataLst>
          </p:nvPr>
        </p:nvSpPr>
        <p:spPr>
          <a:xfrm>
            <a:off x="2503572" y="2912543"/>
            <a:ext cx="1607418" cy="113830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3758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4568775" y="1650369"/>
            <a:ext cx="1191421" cy="119349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3760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4322326" y="3263430"/>
            <a:ext cx="1684685" cy="28264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结果：展示实验结果、数据分析结果等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62" name="矩形 44"/>
          <p:cNvSpPr/>
          <p:nvPr>
            <p:custDataLst>
              <p:tags r:id="rId10"/>
            </p:custDataLst>
          </p:nvPr>
        </p:nvSpPr>
        <p:spPr>
          <a:xfrm>
            <a:off x="4360535" y="2912543"/>
            <a:ext cx="1607418" cy="113830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3764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6425738" y="1650369"/>
            <a:ext cx="1191421" cy="119349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3766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6179289" y="3263430"/>
            <a:ext cx="1684685" cy="28264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讨论：分析实验结果、讨论研究意义、提出研究结论等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68" name="矩形 45"/>
          <p:cNvSpPr/>
          <p:nvPr>
            <p:custDataLst>
              <p:tags r:id="rId13"/>
            </p:custDataLst>
          </p:nvPr>
        </p:nvSpPr>
        <p:spPr>
          <a:xfrm>
            <a:off x="6218135" y="2912543"/>
            <a:ext cx="1607418" cy="113830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3770" name="任意多边形 19"/>
          <p:cNvSpPr/>
          <p:nvPr>
            <p:custDataLst>
              <p:tags r:id="rId14"/>
            </p:custDataLst>
          </p:nvPr>
        </p:nvSpPr>
        <p:spPr>
          <a:xfrm rot="16200000" flipV="1">
            <a:off x="8284611" y="1650369"/>
            <a:ext cx="1191421" cy="119349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3772" name="文本框 36"/>
          <p:cNvSpPr txBox="1"/>
          <p:nvPr>
            <p:custDataLst>
              <p:tags r:id="rId15"/>
            </p:custDataLst>
          </p:nvPr>
        </p:nvSpPr>
        <p:spPr bwMode="auto">
          <a:xfrm>
            <a:off x="8036889" y="3263430"/>
            <a:ext cx="1684685" cy="28264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结论：总结研究结果、提出未来研究方向等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74" name="矩形 46"/>
          <p:cNvSpPr/>
          <p:nvPr>
            <p:custDataLst>
              <p:tags r:id="rId16"/>
            </p:custDataLst>
          </p:nvPr>
        </p:nvSpPr>
        <p:spPr>
          <a:xfrm>
            <a:off x="8075098" y="2912543"/>
            <a:ext cx="1607418" cy="113830"/>
          </a:xfrm>
          <a:prstGeom prst="rect">
            <a:avLst/>
          </a:pr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3776" name="任意多边形 23"/>
          <p:cNvSpPr/>
          <p:nvPr>
            <p:custDataLst>
              <p:tags r:id="rId17"/>
            </p:custDataLst>
          </p:nvPr>
        </p:nvSpPr>
        <p:spPr>
          <a:xfrm rot="18900000" flipV="1">
            <a:off x="10140301" y="1650369"/>
            <a:ext cx="1191421" cy="119349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3778" name="文本框 39"/>
          <p:cNvSpPr txBox="1"/>
          <p:nvPr>
            <p:custDataLst>
              <p:tags r:id="rId18"/>
            </p:custDataLst>
          </p:nvPr>
        </p:nvSpPr>
        <p:spPr bwMode="auto">
          <a:xfrm>
            <a:off x="9893852" y="3263430"/>
            <a:ext cx="1684685" cy="28264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参考文献：列出参考文献，按照规定的格式进行排列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80" name="矩形 47"/>
          <p:cNvSpPr/>
          <p:nvPr>
            <p:custDataLst>
              <p:tags r:id="rId19"/>
            </p:custDataLst>
          </p:nvPr>
        </p:nvSpPr>
        <p:spPr>
          <a:xfrm>
            <a:off x="9932698" y="2912543"/>
            <a:ext cx="1607418" cy="113830"/>
          </a:xfrm>
          <a:prstGeom prst="rect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54066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准备图片和表格</a:t>
            </a:r>
            <a:endParaRPr lang="zh-CN" altLang="en-US"/>
          </a:p>
        </p:txBody>
      </p:sp>
      <p:sp>
        <p:nvSpPr>
          <p:cNvPr id="1054068" name="对角圆角矩形 52"/>
          <p:cNvSpPr/>
          <p:nvPr>
            <p:custDataLst>
              <p:tags r:id="rId2"/>
            </p:custDataLst>
          </p:nvPr>
        </p:nvSpPr>
        <p:spPr>
          <a:xfrm>
            <a:off x="754883" y="1619548"/>
            <a:ext cx="5113102" cy="1245339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4070" name="对角圆角矩形 53"/>
          <p:cNvSpPr/>
          <p:nvPr>
            <p:custDataLst>
              <p:tags r:id="rId3"/>
            </p:custDataLst>
          </p:nvPr>
        </p:nvSpPr>
        <p:spPr>
          <a:xfrm>
            <a:off x="754883" y="1490400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4072" name="直角三角形 54"/>
          <p:cNvSpPr/>
          <p:nvPr>
            <p:custDataLst>
              <p:tags r:id="rId4"/>
            </p:custDataLst>
          </p:nvPr>
        </p:nvSpPr>
        <p:spPr>
          <a:xfrm>
            <a:off x="1266977" y="1491043"/>
            <a:ext cx="77103" cy="12850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4074" name="文本框 56"/>
          <p:cNvSpPr txBox="1"/>
          <p:nvPr>
            <p:custDataLst>
              <p:tags r:id="rId5"/>
            </p:custDataLst>
          </p:nvPr>
        </p:nvSpPr>
        <p:spPr>
          <a:xfrm>
            <a:off x="1300389" y="1671593"/>
            <a:ext cx="4368048" cy="1129372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图片质量：清晰、高分辨率、无水印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76" name="对角圆角矩形 9"/>
          <p:cNvSpPr/>
          <p:nvPr>
            <p:custDataLst>
              <p:tags r:id="rId6"/>
            </p:custDataLst>
          </p:nvPr>
        </p:nvSpPr>
        <p:spPr>
          <a:xfrm>
            <a:off x="6317885" y="1619548"/>
            <a:ext cx="5113102" cy="1245339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4078" name="对角圆角矩形 10"/>
          <p:cNvSpPr/>
          <p:nvPr>
            <p:custDataLst>
              <p:tags r:id="rId7"/>
            </p:custDataLst>
          </p:nvPr>
        </p:nvSpPr>
        <p:spPr>
          <a:xfrm>
            <a:off x="6317885" y="1490400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4080" name="直角三角形 11"/>
          <p:cNvSpPr/>
          <p:nvPr>
            <p:custDataLst>
              <p:tags r:id="rId8"/>
            </p:custDataLst>
          </p:nvPr>
        </p:nvSpPr>
        <p:spPr>
          <a:xfrm>
            <a:off x="6829336" y="1491043"/>
            <a:ext cx="77103" cy="128505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4082" name="文本框 12"/>
          <p:cNvSpPr txBox="1"/>
          <p:nvPr>
            <p:custDataLst>
              <p:tags r:id="rId9"/>
            </p:custDataLst>
          </p:nvPr>
        </p:nvSpPr>
        <p:spPr>
          <a:xfrm>
            <a:off x="6862748" y="1678018"/>
            <a:ext cx="4368048" cy="1129372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表格内容：与文章内容相符，具有代表性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84" name="对角圆角矩形 5"/>
          <p:cNvSpPr/>
          <p:nvPr>
            <p:custDataLst>
              <p:tags r:id="rId10"/>
            </p:custDataLst>
          </p:nvPr>
        </p:nvSpPr>
        <p:spPr>
          <a:xfrm>
            <a:off x="754883" y="3311965"/>
            <a:ext cx="5113102" cy="1245339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4086" name="对角圆角矩形 6"/>
          <p:cNvSpPr/>
          <p:nvPr>
            <p:custDataLst>
              <p:tags r:id="rId11"/>
            </p:custDataLst>
          </p:nvPr>
        </p:nvSpPr>
        <p:spPr>
          <a:xfrm>
            <a:off x="754883" y="3182817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4088" name="直角三角形 7"/>
          <p:cNvSpPr/>
          <p:nvPr>
            <p:custDataLst>
              <p:tags r:id="rId12"/>
            </p:custDataLst>
          </p:nvPr>
        </p:nvSpPr>
        <p:spPr>
          <a:xfrm>
            <a:off x="1266977" y="3183459"/>
            <a:ext cx="77103" cy="128505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4090" name="文本框 8"/>
          <p:cNvSpPr txBox="1"/>
          <p:nvPr>
            <p:custDataLst>
              <p:tags r:id="rId13"/>
            </p:custDataLst>
          </p:nvPr>
        </p:nvSpPr>
        <p:spPr>
          <a:xfrm>
            <a:off x="1300389" y="3370435"/>
            <a:ext cx="4368048" cy="1129372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图片内容：与文章内容相符，具有代表性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92" name="对角圆角矩形 14"/>
          <p:cNvSpPr/>
          <p:nvPr>
            <p:custDataLst>
              <p:tags r:id="rId14"/>
            </p:custDataLst>
          </p:nvPr>
        </p:nvSpPr>
        <p:spPr>
          <a:xfrm>
            <a:off x="6317885" y="3311965"/>
            <a:ext cx="5113102" cy="1245339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4094" name="对角圆角矩形 18"/>
          <p:cNvSpPr/>
          <p:nvPr>
            <p:custDataLst>
              <p:tags r:id="rId15"/>
            </p:custDataLst>
          </p:nvPr>
        </p:nvSpPr>
        <p:spPr>
          <a:xfrm>
            <a:off x="6317885" y="3182817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165100" dist="25400" dir="2700000" sx="102000" sy="102000" algn="tl" rotWithShape="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4096" name="直角三角形 19"/>
          <p:cNvSpPr/>
          <p:nvPr>
            <p:custDataLst>
              <p:tags r:id="rId16"/>
            </p:custDataLst>
          </p:nvPr>
        </p:nvSpPr>
        <p:spPr>
          <a:xfrm>
            <a:off x="6829336" y="3183459"/>
            <a:ext cx="77103" cy="128505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4098" name="文本框 20"/>
          <p:cNvSpPr txBox="1"/>
          <p:nvPr>
            <p:custDataLst>
              <p:tags r:id="rId17"/>
            </p:custDataLst>
          </p:nvPr>
        </p:nvSpPr>
        <p:spPr>
          <a:xfrm>
            <a:off x="6862748" y="3370435"/>
            <a:ext cx="4368048" cy="1129372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图片和表格的引用：注明来源，尊重版权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00" name="对角圆角矩形 15"/>
          <p:cNvSpPr/>
          <p:nvPr>
            <p:custDataLst>
              <p:tags r:id="rId18"/>
            </p:custDataLst>
          </p:nvPr>
        </p:nvSpPr>
        <p:spPr>
          <a:xfrm>
            <a:off x="754883" y="5004382"/>
            <a:ext cx="5113102" cy="1245339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4102" name="对角圆角矩形 16"/>
          <p:cNvSpPr/>
          <p:nvPr>
            <p:custDataLst>
              <p:tags r:id="rId19"/>
            </p:custDataLst>
          </p:nvPr>
        </p:nvSpPr>
        <p:spPr>
          <a:xfrm>
            <a:off x="754883" y="4874591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4104" name="直角三角形 17"/>
          <p:cNvSpPr/>
          <p:nvPr>
            <p:custDataLst>
              <p:tags r:id="rId20"/>
            </p:custDataLst>
          </p:nvPr>
        </p:nvSpPr>
        <p:spPr>
          <a:xfrm>
            <a:off x="1266977" y="4870736"/>
            <a:ext cx="77103" cy="128505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4106" name="文本框 27"/>
          <p:cNvSpPr txBox="1"/>
          <p:nvPr>
            <p:custDataLst>
              <p:tags r:id="rId21"/>
            </p:custDataLst>
          </p:nvPr>
        </p:nvSpPr>
        <p:spPr>
          <a:xfrm>
            <a:off x="1300389" y="5062852"/>
            <a:ext cx="4368048" cy="1129372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表格格式：简洁、清晰、易于理解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08" name="对角圆角矩形 22"/>
          <p:cNvSpPr/>
          <p:nvPr>
            <p:custDataLst>
              <p:tags r:id="rId22"/>
            </p:custDataLst>
          </p:nvPr>
        </p:nvSpPr>
        <p:spPr>
          <a:xfrm>
            <a:off x="6317885" y="5004382"/>
            <a:ext cx="5113102" cy="1245339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4110" name="对角圆角矩形 23"/>
          <p:cNvSpPr/>
          <p:nvPr>
            <p:custDataLst>
              <p:tags r:id="rId23"/>
            </p:custDataLst>
          </p:nvPr>
        </p:nvSpPr>
        <p:spPr>
          <a:xfrm>
            <a:off x="6317885" y="4874591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165100" dist="25400" dir="2700000" sx="102000" sy="102000" algn="tl" rotWithShape="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4112" name="直角三角形 24"/>
          <p:cNvSpPr/>
          <p:nvPr>
            <p:custDataLst>
              <p:tags r:id="rId24"/>
            </p:custDataLst>
          </p:nvPr>
        </p:nvSpPr>
        <p:spPr>
          <a:xfrm>
            <a:off x="6829336" y="4870736"/>
            <a:ext cx="77103" cy="128505"/>
          </a:xfrm>
          <a:prstGeom prst="rt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4114" name="文本框 25"/>
          <p:cNvSpPr txBox="1"/>
          <p:nvPr>
            <p:custDataLst>
              <p:tags r:id="rId25"/>
            </p:custDataLst>
          </p:nvPr>
        </p:nvSpPr>
        <p:spPr>
          <a:xfrm>
            <a:off x="6862748" y="5062852"/>
            <a:ext cx="4368048" cy="1129372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图片和表格的布局：合理布局，与文章内容相协调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5440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撰写论文初稿</a:t>
            </a:r>
            <a:endParaRPr lang="zh-CN" altLang="en-US"/>
          </a:p>
        </p:txBody>
      </p:sp>
      <p:sp>
        <p:nvSpPr>
          <p:cNvPr id="1054402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4404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4406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4408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实验设计和数据分析：根据研究问题设计实验，进行数据收集和分析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10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4412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4414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4416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确定研究问题：选择一个具有创新性和重要性的研究问题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18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4420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4422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4424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文献综述：查阅相关文献，了解研究现状和进展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26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4428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4430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4432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撰写论文初稿：按照论文格式要求，将实验结果和结论整理成文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https://d.book118.com/308057043060006023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7"/>
  <p:tag name="KSO_WM_UNIT_INDEX" val="57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8"/>
  <p:tag name="KSO_WM_UNIT_INDEX" val="58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9"/>
  <p:tag name="KSO_WM_UNIT_INDEX" val="59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0"/>
  <p:tag name="KSO_WM_UNIT_INDEX" val="60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1"/>
  <p:tag name="KSO_WM_UNIT_INDEX" val="6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2"/>
  <p:tag name="KSO_WM_UNIT_INDEX" val="62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3"/>
  <p:tag name="KSO_WM_UNIT_INDEX" val="63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4"/>
  <p:tag name="KSO_WM_UNIT_INDEX" val="64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5"/>
  <p:tag name="KSO_WM_UNIT_INDEX" val="65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6"/>
  <p:tag name="KSO_WM_UNIT_INDEX" val="66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7"/>
  <p:tag name="KSO_WM_UNIT_INDEX" val="67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8"/>
  <p:tag name="KSO_WM_UNIT_INDEX" val="68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9"/>
  <p:tag name="KSO_WM_UNIT_INDEX" val="69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0"/>
  <p:tag name="KSO_WM_UNIT_INDEX" val="70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1"/>
  <p:tag name="KSO_WM_UNIT_INDEX" val="7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2"/>
  <p:tag name="KSO_WM_UNIT_INDEX" val="7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3"/>
  <p:tag name="KSO_WM_UNIT_INDEX" val="73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4"/>
  <p:tag name="KSO_WM_UNIT_INDEX" val="74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5"/>
  <p:tag name="KSO_WM_UNIT_INDEX" val="75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6"/>
  <p:tag name="KSO_WM_UNIT_INDEX" val="76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7"/>
  <p:tag name="KSO_WM_UNIT_INDEX" val="77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8"/>
  <p:tag name="KSO_WM_UNIT_INDEX" val="78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9"/>
  <p:tag name="KSO_WM_UNIT_INDEX" val="79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0"/>
  <p:tag name="KSO_WM_UNIT_INDEX" val="80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1"/>
  <p:tag name="KSO_WM_UNIT_INDEX" val="81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2"/>
  <p:tag name="KSO_WM_UNIT_INDEX" val="82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3"/>
  <p:tag name="KSO_WM_UNIT_INDEX" val="83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4"/>
  <p:tag name="KSO_WM_UNIT_INDEX" val="84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5"/>
  <p:tag name="KSO_WM_UNIT_INDEX" val="85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6"/>
  <p:tag name="KSO_WM_UNIT_INDEX" val="86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2"/>
  <p:tag name="KSO_WM_UNIT_INDEX" val="42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6"/>
  <p:tag name="KSO_WM_UNIT_INDEX" val="6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7"/>
  <p:tag name="KSO_WM_UNIT_INDEX" val="7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8"/>
  <p:tag name="KSO_WM_UNIT_INDEX" val="8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9"/>
  <p:tag name="KSO_WM_UNIT_INDEX" val="9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0"/>
  <p:tag name="KSO_WM_UNIT_INDEX" val="10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1"/>
  <p:tag name="KSO_WM_UNIT_INDEX" val="11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2"/>
  <p:tag name="KSO_WM_UNIT_INDEX" val="1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3"/>
  <p:tag name="KSO_WM_UNIT_INDEX" val="1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4"/>
  <p:tag name="KSO_WM_UNIT_INDEX" val="1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5"/>
  <p:tag name="KSO_WM_UNIT_INDEX" val="1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6"/>
  <p:tag name="KSO_WM_UNIT_INDEX" val="1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7"/>
  <p:tag name="KSO_WM_UNIT_INDEX" val="1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8"/>
  <p:tag name="KSO_WM_UNIT_INDEX" val="1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9"/>
  <p:tag name="KSO_WM_UNIT_INDEX" val="1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0"/>
  <p:tag name="KSO_WM_UNIT_INDEX" val="2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1"/>
  <p:tag name="KSO_WM_UNIT_INDEX" val="2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2"/>
  <p:tag name="KSO_WM_UNIT_INDEX" val="2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3"/>
  <p:tag name="KSO_WM_UNIT_INDEX" val="2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4"/>
  <p:tag name="KSO_WM_UNIT_INDEX" val="2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5"/>
  <p:tag name="KSO_WM_UNIT_INDEX" val="2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6"/>
  <p:tag name="KSO_WM_UNIT_INDEX" val="26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7"/>
  <p:tag name="KSO_WM_UNIT_INDEX" val="27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8"/>
  <p:tag name="KSO_WM_UNIT_INDEX" val="28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9"/>
  <p:tag name="KSO_WM_UNIT_INDEX" val="29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0"/>
  <p:tag name="KSO_WM_UNIT_INDEX" val="30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1"/>
  <p:tag name="KSO_WM_UNIT_INDEX" val="31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2"/>
  <p:tag name="KSO_WM_UNIT_INDEX" val="32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3"/>
  <p:tag name="KSO_WM_UNIT_INDEX" val="33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4"/>
  <p:tag name="KSO_WM_UNIT_INDEX" val="34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5"/>
  <p:tag name="KSO_WM_UNIT_INDEX" val="35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6"/>
  <p:tag name="KSO_WM_UNIT_INDEX" val="36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7"/>
  <p:tag name="KSO_WM_UNIT_INDEX" val="37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8"/>
  <p:tag name="KSO_WM_UNIT_INDEX" val="38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9"/>
  <p:tag name="KSO_WM_UNIT_INDEX" val="39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0"/>
  <p:tag name="KSO_WM_UNIT_INDEX" val="40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7"/>
  <p:tag name="KSO_WM_UNIT_INDEX" val="27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2"/>
  <p:tag name="KSO_WM_UNIT_INDEX" val="42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1"/>
  <p:tag name="KSO_WM_UNIT_INDEX" val="41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5"/>
  <p:tag name="KSO_WM_UNIT_INDEX" val="25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4"/>
  <p:tag name="KSO_WM_UNIT_INDEX" val="34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3"/>
  <p:tag name="KSO_WM_UNIT_INDEX" val="33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6"/>
  <p:tag name="KSO_WM_UNIT_INDEX" val="26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9"/>
  <p:tag name="KSO_WM_UNIT_INDEX" val="29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1"/>
  <p:tag name="KSO_WM_UNIT_INDEX" val="31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9"/>
  <p:tag name="KSO_WM_UNIT_INDEX" val="39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2"/>
  <p:tag name="KSO_WM_UNIT_INDEX" val="32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5"/>
  <p:tag name="KSO_WM_UNIT_INDEX" val="35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7"/>
  <p:tag name="KSO_WM_UNIT_INDEX" val="37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4"/>
  <p:tag name="KSO_WM_UNIT_INDEX" val="24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3"/>
  <p:tag name="KSO_WM_UNIT_INDEX" val="23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8"/>
  <p:tag name="KSO_WM_UNIT_INDEX" val="38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0"/>
  <p:tag name="KSO_WM_UNIT_INDEX" val="40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0"/>
  <p:tag name="KSO_WM_UNIT_INDEX" val="30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6"/>
  <p:tag name="KSO_WM_UNIT_INDEX" val="36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8"/>
  <p:tag name="KSO_WM_UNIT_INDEX" val="28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9"/>
  <p:tag name="KSO_WM_UNIT_INDEX" val="29"/>
  <p:tag name="KSO_WM_UNIT_LAYERLEVEL" val="1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0"/>
  <p:tag name="KSO_WM_UNIT_INDEX" val="30"/>
  <p:tag name="KSO_WM_UNIT_LAYERLEVEL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1"/>
  <p:tag name="KSO_WM_UNIT_INDEX" val="31"/>
  <p:tag name="KSO_WM_UNIT_LAYERLEVEL" val="1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2"/>
  <p:tag name="KSO_WM_UNIT_INDEX" val="32"/>
  <p:tag name="KSO_WM_UNIT_LAYERLEVEL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3"/>
  <p:tag name="KSO_WM_UNIT_INDEX" val="33"/>
  <p:tag name="KSO_WM_UNIT_LAYERLEVEL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4"/>
  <p:tag name="KSO_WM_UNIT_INDEX" val="34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5"/>
  <p:tag name="KSO_WM_UNIT_INDEX" val="35"/>
  <p:tag name="KSO_WM_UNIT_LAYERLEVEL" val="1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6"/>
  <p:tag name="KSO_WM_UNIT_INDEX" val="36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7"/>
  <p:tag name="KSO_WM_UNIT_INDEX" val="37"/>
  <p:tag name="KSO_WM_UNIT_LAYERLEVEL" val="1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8"/>
  <p:tag name="KSO_WM_UNIT_INDEX" val="38"/>
  <p:tag name="KSO_WM_UNIT_LAYERLEVEL" val="1"/>
  <p:tag name="KSO_WM_UNIT_TYPE" val="i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9"/>
  <p:tag name="KSO_WM_UNIT_INDEX" val="39"/>
  <p:tag name="KSO_WM_UNIT_LAYERLEVEL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0"/>
  <p:tag name="KSO_WM_UNIT_INDEX" val="40"/>
  <p:tag name="KSO_WM_UNIT_LAYERLEVEL" val="1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1"/>
  <p:tag name="KSO_WM_UNIT_INDEX" val="41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2"/>
  <p:tag name="KSO_WM_UNIT_INDEX" val="42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3"/>
  <p:tag name="KSO_WM_UNIT_INDEX" val="43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4"/>
  <p:tag name="KSO_WM_UNIT_INDEX" val="44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5"/>
  <p:tag name="KSO_WM_UNIT_INDEX" val="45"/>
  <p:tag name="KSO_WM_UNIT_LAYERLEVEL" val="1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6"/>
  <p:tag name="KSO_WM_UNIT_INDEX" val="46"/>
  <p:tag name="KSO_WM_UNIT_LAYERLEVEL" val="1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7"/>
  <p:tag name="KSO_WM_UNIT_INDEX" val="47"/>
  <p:tag name="KSO_WM_UNIT_LAYERLEVEL" val="1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8"/>
  <p:tag name="KSO_WM_UNIT_INDEX" val="48"/>
  <p:tag name="KSO_WM_UNIT_LAYERLEVEL" val="1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9"/>
  <p:tag name="KSO_WM_UNIT_INDEX" val="49"/>
  <p:tag name="KSO_WM_UNIT_LAYERLEVEL" val="1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0"/>
  <p:tag name="KSO_WM_UNIT_INDEX" val="50"/>
  <p:tag name="KSO_WM_UNIT_LAYERLEVEL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1"/>
  <p:tag name="KSO_WM_UNIT_INDEX" val="51"/>
  <p:tag name="KSO_WM_UNIT_LAYERLEVEL" val="1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2"/>
  <p:tag name="KSO_WM_UNIT_INDEX" val="52"/>
  <p:tag name="KSO_WM_UNIT_LAYERLEVEL" val="1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3"/>
  <p:tag name="KSO_WM_UNIT_INDEX" val="53"/>
  <p:tag name="KSO_WM_UNIT_LAYERLEVEL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4"/>
  <p:tag name="KSO_WM_UNIT_INDEX" val="54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5"/>
  <p:tag name="KSO_WM_UNIT_INDEX" val="55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6"/>
  <p:tag name="KSO_WM_UNIT_INDEX" val="56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7"/>
  <p:tag name="KSO_WM_UNIT_INDEX" val="57"/>
  <p:tag name="KSO_WM_UNIT_LAYERLEVEL" val="1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8"/>
  <p:tag name="KSO_WM_UNIT_INDEX" val="58"/>
  <p:tag name="KSO_WM_UNIT_LAYERLEVEL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9"/>
  <p:tag name="KSO_WM_UNIT_INDEX" val="59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0"/>
  <p:tag name="KSO_WM_UNIT_INDEX" val="60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1"/>
  <p:tag name="KSO_WM_UNIT_INDEX" val="61"/>
  <p:tag name="KSO_WM_UNIT_LAYERLEVEL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2"/>
  <p:tag name="KSO_WM_UNIT_INDEX" val="62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3"/>
  <p:tag name="KSO_WM_UNIT_INDEX" val="63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4"/>
  <p:tag name="KSO_WM_UNIT_INDEX" val="64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5"/>
  <p:tag name="KSO_WM_UNIT_INDEX" val="65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6"/>
  <p:tag name="KSO_WM_UNIT_INDEX" val="66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7"/>
  <p:tag name="KSO_WM_UNIT_INDEX" val="67"/>
  <p:tag name="KSO_WM_UNIT_LAYERLEVEL" val="1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8"/>
  <p:tag name="KSO_WM_UNIT_INDEX" val="68"/>
  <p:tag name="KSO_WM_UNIT_LAYERLEVEL" val="1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9"/>
  <p:tag name="KSO_WM_UNIT_INDEX" val="69"/>
  <p:tag name="KSO_WM_UNIT_LAYERLEVEL" val="1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0"/>
  <p:tag name="KSO_WM_UNIT_INDEX" val="70"/>
  <p:tag name="KSO_WM_UNIT_LAYERLEVEL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1"/>
  <p:tag name="KSO_WM_UNIT_INDEX" val="71"/>
  <p:tag name="KSO_WM_UNIT_LAYERLEVEL" val="1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2"/>
  <p:tag name="KSO_WM_UNIT_INDEX" val="72"/>
  <p:tag name="KSO_WM_UNIT_LAYERLEVEL" val="1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3"/>
  <p:tag name="KSO_WM_UNIT_INDEX" val="73"/>
  <p:tag name="KSO_WM_UNIT_LAYERLEVEL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4"/>
  <p:tag name="KSO_WM_UNIT_INDEX" val="74"/>
  <p:tag name="KSO_WM_UNIT_LAYERLEVEL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5"/>
  <p:tag name="KSO_WM_UNIT_INDEX" val="75"/>
  <p:tag name="KSO_WM_UNIT_LAYERLEVEL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6"/>
  <p:tag name="KSO_WM_UNIT_INDEX" val="76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7"/>
  <p:tag name="KSO_WM_UNIT_INDEX" val="77"/>
  <p:tag name="KSO_WM_UNIT_LAYERLEVEL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8"/>
  <p:tag name="KSO_WM_UNIT_INDEX" val="78"/>
  <p:tag name="KSO_WM_UNIT_LAYERLEVEL" val="1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9"/>
  <p:tag name="KSO_WM_UNIT_INDEX" val="79"/>
  <p:tag name="KSO_WM_UNIT_LAYERLEVEL" val="1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0"/>
  <p:tag name="KSO_WM_UNIT_INDEX" val="80"/>
  <p:tag name="KSO_WM_UNIT_LAYERLEVEL" val="1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1"/>
  <p:tag name="KSO_WM_UNIT_INDEX" val="81"/>
  <p:tag name="KSO_WM_UNIT_LAYERLEVEL" val="1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2"/>
  <p:tag name="KSO_WM_UNIT_INDEX" val="82"/>
  <p:tag name="KSO_WM_UNIT_LAYERLEVEL" val="1"/>
  <p:tag name="KSO_WM_UNIT_TYPE" val="i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3"/>
  <p:tag name="KSO_WM_UNIT_INDEX" val="83"/>
  <p:tag name="KSO_WM_UNIT_LAYERLEVEL" val="1"/>
  <p:tag name="KSO_WM_UNIT_TYPE" val="i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4"/>
  <p:tag name="KSO_WM_UNIT_INDEX" val="84"/>
  <p:tag name="KSO_WM_UNIT_LAYERLEVEL" val="1"/>
  <p:tag name="KSO_WM_UNIT_TYPE" val="i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5"/>
  <p:tag name="KSO_WM_UNIT_INDEX" val="85"/>
  <p:tag name="KSO_WM_UNIT_LAYERLEVEL" val="1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6"/>
  <p:tag name="KSO_WM_UNIT_INDEX" val="86"/>
  <p:tag name="KSO_WM_UNIT_LAYERLEVEL" val="1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7"/>
  <p:tag name="KSO_WM_UNIT_INDEX" val="87"/>
  <p:tag name="KSO_WM_UNIT_LAYERLEVEL" val="1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编辑文本"/>
  <p:tag name="KSO_WM_UNIT_TYPE" val="e"/>
  <p:tag name="KSO_WM_UNIT_VALUE" val="10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2"/>
  <p:tag name="KSO_WM_UNIT_INDEX" val="42"/>
  <p:tag name="KSO_WM_UNIT_LAYERLEVEL" val="1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"/>
  <p:tag name="KSO_WM_UNIT_INDEX" val="4"/>
  <p:tag name="KSO_WM_UNIT_LAYERLEVEL" val="1"/>
  <p:tag name="KSO_WM_UNIT_TYPE" val="i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"/>
  <p:tag name="KSO_WM_UNIT_INDEX" val="5"/>
  <p:tag name="KSO_WM_UNIT_LAYERLEVEL" val="1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6"/>
  <p:tag name="KSO_WM_UNIT_INDEX" val="6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7"/>
  <p:tag name="KSO_WM_UNIT_INDEX" val="7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8"/>
  <p:tag name="KSO_WM_UNIT_INDEX" val="8"/>
  <p:tag name="KSO_WM_UNIT_LAYERLEVEL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9"/>
  <p:tag name="KSO_WM_UNIT_INDEX" val="9"/>
  <p:tag name="KSO_WM_UNIT_LAYERLEVEL" val="1"/>
  <p:tag name="KSO_WM_UNIT_TYPE" val="i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0"/>
  <p:tag name="KSO_WM_UNIT_INDEX" val="10"/>
  <p:tag name="KSO_WM_UNIT_LAYERLEVEL" val="1"/>
  <p:tag name="KSO_WM_UNIT_TYPE" val="i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1"/>
  <p:tag name="KSO_WM_UNIT_INDEX" val="11"/>
  <p:tag name="KSO_WM_UNIT_LAYERLEVEL" val="1"/>
  <p:tag name="KSO_WM_UNIT_TYPE" val="i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2"/>
  <p:tag name="KSO_WM_UNIT_INDEX" val="12"/>
  <p:tag name="KSO_WM_UNIT_LAYERLEVEL" val="1"/>
  <p:tag name="KSO_WM_UNIT_TYPE" val="i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3"/>
  <p:tag name="KSO_WM_UNIT_INDEX" val="13"/>
  <p:tag name="KSO_WM_UNIT_LAYERLEVEL" val="1"/>
  <p:tag name="KSO_WM_UNIT_TYPE" val="i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4"/>
  <p:tag name="KSO_WM_UNIT_INDEX" val="14"/>
  <p:tag name="KSO_WM_UNIT_LAYERLEVEL" val="1"/>
  <p:tag name="KSO_WM_UNIT_TYPE" val="i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5"/>
  <p:tag name="KSO_WM_UNIT_INDEX" val="15"/>
  <p:tag name="KSO_WM_UNIT_LAYERLEVEL" val="1"/>
  <p:tag name="KSO_WM_UNIT_TYPE" val="i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6"/>
  <p:tag name="KSO_WM_UNIT_INDEX" val="16"/>
  <p:tag name="KSO_WM_UNIT_LAYERLEVEL" val="1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7"/>
  <p:tag name="KSO_WM_UNIT_INDEX" val="17"/>
  <p:tag name="KSO_WM_UNIT_LAYERLEVEL" val="1"/>
  <p:tag name="KSO_WM_UNIT_TYPE" val="i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8"/>
  <p:tag name="KSO_WM_UNIT_INDEX" val="18"/>
  <p:tag name="KSO_WM_UNIT_LAYERLEVEL" val="1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9"/>
  <p:tag name="KSO_WM_UNIT_INDEX" val="19"/>
  <p:tag name="KSO_WM_UNIT_LAYERLEVEL" val="1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0"/>
  <p:tag name="KSO_WM_UNIT_INDEX" val="20"/>
  <p:tag name="KSO_WM_UNIT_LAYERLEVEL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1"/>
  <p:tag name="KSO_WM_UNIT_INDEX" val="21"/>
  <p:tag name="KSO_WM_UNIT_LAYERLEVEL" val="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2"/>
  <p:tag name="KSO_WM_UNIT_INDEX" val="22"/>
  <p:tag name="KSO_WM_UNIT_LAYERLEVEL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3"/>
  <p:tag name="KSO_WM_UNIT_INDEX" val="23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4"/>
  <p:tag name="KSO_WM_UNIT_INDEX" val="24"/>
  <p:tag name="KSO_WM_UNIT_LAYERLEVEL" val="1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5"/>
  <p:tag name="KSO_WM_UNIT_INDEX" val="25"/>
  <p:tag name="KSO_WM_UNIT_LAYERLEVEL" val="1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6"/>
  <p:tag name="KSO_WM_UNIT_INDEX" val="26"/>
  <p:tag name="KSO_WM_UNIT_LAYERLEVEL" val="1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7"/>
  <p:tag name="KSO_WM_UNIT_INDEX" val="27"/>
  <p:tag name="KSO_WM_UNIT_LAYERLEVEL" val="1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8"/>
  <p:tag name="KSO_WM_UNIT_INDEX" val="28"/>
  <p:tag name="KSO_WM_UNIT_LAYERLEVEL" val="1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9"/>
  <p:tag name="KSO_WM_UNIT_INDEX" val="29"/>
  <p:tag name="KSO_WM_UNIT_LAYERLEVEL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0"/>
  <p:tag name="KSO_WM_UNIT_INDEX" val="30"/>
  <p:tag name="KSO_WM_UNIT_LAYERLEVEL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1"/>
  <p:tag name="KSO_WM_UNIT_INDEX" val="31"/>
  <p:tag name="KSO_WM_UNIT_LAYERLEVEL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2"/>
  <p:tag name="KSO_WM_UNIT_INDEX" val="32"/>
  <p:tag name="KSO_WM_UNIT_LAYERLEVEL" val="1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3"/>
  <p:tag name="KSO_WM_UNIT_INDEX" val="33"/>
  <p:tag name="KSO_WM_UNIT_LAYERLEVEL" val="1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4"/>
  <p:tag name="KSO_WM_UNIT_INDEX" val="34"/>
  <p:tag name="KSO_WM_UNIT_LAYERLEVEL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5"/>
  <p:tag name="KSO_WM_UNIT_INDEX" val="35"/>
  <p:tag name="KSO_WM_UNIT_LAYERLEVEL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6"/>
  <p:tag name="KSO_WM_UNIT_INDEX" val="36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7"/>
  <p:tag name="KSO_WM_UNIT_INDEX" val="37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8"/>
  <p:tag name="KSO_WM_UNIT_INDEX" val="38"/>
  <p:tag name="KSO_WM_UNIT_LAYERLEVEL" val="1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9"/>
  <p:tag name="KSO_WM_UNIT_INDEX" val="39"/>
  <p:tag name="KSO_WM_UNIT_LAYERLEVEL" val="1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0"/>
  <p:tag name="KSO_WM_UNIT_INDEX" val="40"/>
  <p:tag name="KSO_WM_UNIT_LAYERLEVEL" val="1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1"/>
  <p:tag name="KSO_WM_UNIT_INDEX" val="41"/>
  <p:tag name="KSO_WM_UNIT_LAYERLEVEL" val="1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2"/>
  <p:tag name="KSO_WM_UNIT_INDEX" val="42"/>
  <p:tag name="KSO_WM_UNIT_LAYERLEVEL" val="1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8"/>
  <p:tag name="KSO_WM_UNIT_INDEX" val="8"/>
  <p:tag name="KSO_WM_UNIT_LAYERLEVEL" val="1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9"/>
  <p:tag name="KSO_WM_UNIT_INDEX" val="9"/>
  <p:tag name="KSO_WM_UNIT_LAYERLEVEL" val="1"/>
  <p:tag name="KSO_WM_UNIT_TYPE" val="i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0"/>
  <p:tag name="KSO_WM_UNIT_INDEX" val="10"/>
  <p:tag name="KSO_WM_UNIT_LAYERLEVEL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1"/>
  <p:tag name="KSO_WM_UNIT_INDEX" val="11"/>
  <p:tag name="KSO_WM_UNIT_LAYERLEVEL" val="1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2"/>
  <p:tag name="KSO_WM_UNIT_INDEX" val="12"/>
  <p:tag name="KSO_WM_UNIT_LAYERLEVEL" val="1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3"/>
  <p:tag name="KSO_WM_UNIT_INDEX" val="13"/>
  <p:tag name="KSO_WM_UNIT_LAYERLEVEL" val="1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4"/>
  <p:tag name="KSO_WM_UNIT_INDEX" val="14"/>
  <p:tag name="KSO_WM_UNIT_LAYERLEVEL" val="1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5"/>
  <p:tag name="KSO_WM_UNIT_INDEX" val="15"/>
  <p:tag name="KSO_WM_UNIT_LAYERLEVEL" val="1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6"/>
  <p:tag name="KSO_WM_UNIT_INDEX" val="16"/>
  <p:tag name="KSO_WM_UNIT_LAYERLEVEL" val="1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7"/>
  <p:tag name="KSO_WM_UNIT_INDEX" val="17"/>
  <p:tag name="KSO_WM_UNIT_LAYERLEVEL" val="1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8"/>
  <p:tag name="KSO_WM_UNIT_INDEX" val="18"/>
  <p:tag name="KSO_WM_UNIT_LAYERLEVEL" val="1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9"/>
  <p:tag name="KSO_WM_UNIT_INDEX" val="19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0"/>
  <p:tag name="KSO_WM_UNIT_INDEX" val="20"/>
  <p:tag name="KSO_WM_UNIT_LAYERLEVEL" val="1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1"/>
  <p:tag name="KSO_WM_UNIT_INDEX" val="21"/>
  <p:tag name="KSO_WM_UNIT_LAYERLEVEL" val="1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2"/>
  <p:tag name="KSO_WM_UNIT_INDEX" val="22"/>
  <p:tag name="KSO_WM_UNIT_LAYERLEVEL" val="1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3"/>
  <p:tag name="KSO_WM_UNIT_INDEX" val="23"/>
  <p:tag name="KSO_WM_UNIT_LAYERLEVEL" val="1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4"/>
  <p:tag name="KSO_WM_UNIT_INDEX" val="24"/>
  <p:tag name="KSO_WM_UNIT_LAYERLEVEL" val="1"/>
  <p:tag name="KSO_WM_UNIT_TYPE" val="i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5"/>
  <p:tag name="KSO_WM_UNIT_INDEX" val="25"/>
  <p:tag name="KSO_WM_UNIT_LAYERLEVEL" val="1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6"/>
  <p:tag name="KSO_WM_UNIT_INDEX" val="26"/>
  <p:tag name="KSO_WM_UNIT_LAYERLEVEL" val="1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7"/>
  <p:tag name="KSO_WM_UNIT_INDEX" val="27"/>
  <p:tag name="KSO_WM_UNIT_LAYERLEVEL" val="1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8"/>
  <p:tag name="KSO_WM_UNIT_INDEX" val="28"/>
  <p:tag name="KSO_WM_UNIT_LAYERLEVEL" val="1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9"/>
  <p:tag name="KSO_WM_UNIT_INDEX" val="29"/>
  <p:tag name="KSO_WM_UNIT_LAYERLEVEL" val="1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0"/>
  <p:tag name="KSO_WM_UNIT_INDEX" val="30"/>
  <p:tag name="KSO_WM_UNIT_LAYERLEVEL" val="1"/>
  <p:tag name="KSO_WM_UNIT_TYPE" val="i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1"/>
  <p:tag name="KSO_WM_UNIT_INDEX" val="31"/>
  <p:tag name="KSO_WM_UNIT_LAYERLEVEL" val="1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2"/>
  <p:tag name="KSO_WM_UNIT_INDEX" val="32"/>
  <p:tag name="KSO_WM_UNIT_LAYERLEVEL" val="1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3"/>
  <p:tag name="KSO_WM_UNIT_INDEX" val="33"/>
  <p:tag name="KSO_WM_UNIT_LAYERLEVEL" val="1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4"/>
  <p:tag name="KSO_WM_UNIT_INDEX" val="34"/>
  <p:tag name="KSO_WM_UNIT_LAYERLEVEL" val="1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5"/>
  <p:tag name="KSO_WM_UNIT_INDEX" val="35"/>
  <p:tag name="KSO_WM_UNIT_LAYERLEVEL" val="1"/>
  <p:tag name="KSO_WM_UNIT_TYPE" val="i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6"/>
  <p:tag name="KSO_WM_UNIT_INDEX" val="36"/>
  <p:tag name="KSO_WM_UNIT_LAYERLEVEL" val="1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7"/>
  <p:tag name="KSO_WM_UNIT_INDEX" val="37"/>
  <p:tag name="KSO_WM_UNIT_LAYERLEVEL" val="1"/>
  <p:tag name="KSO_WM_UNIT_TYPE" val="i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8"/>
  <p:tag name="KSO_WM_UNIT_INDEX" val="38"/>
  <p:tag name="KSO_WM_UNIT_LAYERLEVEL" val="1"/>
  <p:tag name="KSO_WM_UNIT_TYPE" val="i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9"/>
  <p:tag name="KSO_WM_UNIT_INDEX" val="39"/>
  <p:tag name="KSO_WM_UNIT_LAYERLEVEL" val="1"/>
  <p:tag name="KSO_WM_UNIT_TYPE" val="i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0"/>
  <p:tag name="KSO_WM_UNIT_INDEX" val="40"/>
  <p:tag name="KSO_WM_UNIT_LAYERLEVEL" val="1"/>
  <p:tag name="KSO_WM_UNIT_TYPE" val="i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2"/>
  <p:tag name="KSO_WM_UNIT_INDEX" val="42"/>
  <p:tag name="KSO_WM_UNIT_LAYERLEVEL" val="1"/>
  <p:tag name="KSO_WM_UNIT_TYPE" val="i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"/>
  <p:tag name="KSO_WM_UNIT_INDEX" val="4"/>
  <p:tag name="KSO_WM_UNIT_LAYERLEVEL" val="1"/>
  <p:tag name="KSO_WM_UNIT_TYPE" val="i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"/>
  <p:tag name="KSO_WM_UNIT_INDEX" val="5"/>
  <p:tag name="KSO_WM_UNIT_LAYERLEVEL" val="1"/>
  <p:tag name="KSO_WM_UNIT_TYPE" val="i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6"/>
  <p:tag name="KSO_WM_UNIT_INDEX" val="6"/>
  <p:tag name="KSO_WM_UNIT_LAYERLEVEL" val="1"/>
  <p:tag name="KSO_WM_UNIT_TYPE" val="i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7"/>
  <p:tag name="KSO_WM_UNIT_INDEX" val="7"/>
  <p:tag name="KSO_WM_UNIT_LAYERLEVEL" val="1"/>
  <p:tag name="KSO_WM_UNIT_TYPE" val="i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8"/>
  <p:tag name="KSO_WM_UNIT_INDEX" val="8"/>
  <p:tag name="KSO_WM_UNIT_LAYERLEVEL" val="1"/>
  <p:tag name="KSO_WM_UNIT_TYPE" val="i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9"/>
  <p:tag name="KSO_WM_UNIT_INDEX" val="9"/>
  <p:tag name="KSO_WM_UNIT_LAYERLEVEL" val="1"/>
  <p:tag name="KSO_WM_UNIT_TYPE" val="i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0"/>
  <p:tag name="KSO_WM_UNIT_INDEX" val="10"/>
  <p:tag name="KSO_WM_UNIT_LAYERLEVEL" val="1"/>
  <p:tag name="KSO_WM_UNIT_TYPE" val="i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1"/>
  <p:tag name="KSO_WM_UNIT_INDEX" val="11"/>
  <p:tag name="KSO_WM_UNIT_LAYERLEVEL" val="1"/>
  <p:tag name="KSO_WM_UNIT_TYPE" val="i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2"/>
  <p:tag name="KSO_WM_UNIT_INDEX" val="12"/>
  <p:tag name="KSO_WM_UNIT_LAYERLEVEL" val="1"/>
  <p:tag name="KSO_WM_UNIT_TYPE" val="i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3"/>
  <p:tag name="KSO_WM_UNIT_INDEX" val="13"/>
  <p:tag name="KSO_WM_UNIT_LAYERLEVEL" val="1"/>
  <p:tag name="KSO_WM_UNIT_TYPE" val="i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4"/>
  <p:tag name="KSO_WM_UNIT_INDEX" val="14"/>
  <p:tag name="KSO_WM_UNIT_LAYERLEVEL" val="1"/>
  <p:tag name="KSO_WM_UNIT_TYPE" val="i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5"/>
  <p:tag name="KSO_WM_UNIT_INDEX" val="15"/>
  <p:tag name="KSO_WM_UNIT_LAYERLEVEL" val="1"/>
  <p:tag name="KSO_WM_UNIT_TYPE" val="i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6"/>
  <p:tag name="KSO_WM_UNIT_INDEX" val="16"/>
  <p:tag name="KSO_WM_UNIT_LAYERLEVEL" val="1"/>
  <p:tag name="KSO_WM_UNIT_TYPE" val="i"/>
</p:tagLst>
</file>

<file path=ppt/tags/tag3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7"/>
  <p:tag name="KSO_WM_UNIT_INDEX" val="17"/>
  <p:tag name="KSO_WM_UNIT_LAYERLEVEL" val="1"/>
  <p:tag name="KSO_WM_UNIT_TYPE" val="i"/>
</p:tagLst>
</file>

<file path=ppt/tags/tag3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8"/>
  <p:tag name="KSO_WM_UNIT_INDEX" val="18"/>
  <p:tag name="KSO_WM_UNIT_LAYERLEVEL" val="1"/>
  <p:tag name="KSO_WM_UNIT_TYPE" val="i"/>
</p:tagLst>
</file>

<file path=ppt/tags/tag3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9"/>
  <p:tag name="KSO_WM_UNIT_INDEX" val="19"/>
  <p:tag name="KSO_WM_UNIT_LAYERLEVEL" val="1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0"/>
  <p:tag name="KSO_WM_UNIT_INDEX" val="20"/>
  <p:tag name="KSO_WM_UNIT_LAYERLEVEL" val="1"/>
  <p:tag name="KSO_WM_UNIT_TYPE" val="i"/>
</p:tagLst>
</file>

<file path=ppt/tags/tag3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1"/>
  <p:tag name="KSO_WM_UNIT_INDEX" val="21"/>
  <p:tag name="KSO_WM_UNIT_LAYERLEVEL" val="1"/>
  <p:tag name="KSO_WM_UNIT_TYPE" val="i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2"/>
  <p:tag name="KSO_WM_UNIT_INDEX" val="22"/>
  <p:tag name="KSO_WM_UNIT_LAYERLEVEL" val="1"/>
  <p:tag name="KSO_WM_UNIT_TYPE" val="i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3"/>
  <p:tag name="KSO_WM_UNIT_INDEX" val="23"/>
  <p:tag name="KSO_WM_UNIT_LAYERLEVEL" val="1"/>
  <p:tag name="KSO_WM_UNIT_TYPE" val="i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4"/>
  <p:tag name="KSO_WM_UNIT_INDEX" val="24"/>
  <p:tag name="KSO_WM_UNIT_LAYERLEVEL" val="1"/>
  <p:tag name="KSO_WM_UNIT_TYPE" val="i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5"/>
  <p:tag name="KSO_WM_UNIT_INDEX" val="25"/>
  <p:tag name="KSO_WM_UNIT_LAYERLEVEL" val="1"/>
  <p:tag name="KSO_WM_UNIT_TYPE" val="i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6"/>
  <p:tag name="KSO_WM_UNIT_INDEX" val="26"/>
  <p:tag name="KSO_WM_UNIT_LAYERLEVEL" val="1"/>
  <p:tag name="KSO_WM_UNIT_TYPE" val="i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7"/>
  <p:tag name="KSO_WM_UNIT_INDEX" val="27"/>
  <p:tag name="KSO_WM_UNIT_LAYERLEVEL" val="1"/>
  <p:tag name="KSO_WM_UNIT_TYPE" val="i"/>
</p:tagLst>
</file>

<file path=ppt/tags/tag4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8"/>
  <p:tag name="KSO_WM_UNIT_INDEX" val="28"/>
  <p:tag name="KSO_WM_UNIT_LAYERLEVEL" val="1"/>
  <p:tag name="KSO_WM_UNIT_TYPE" val="i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9"/>
  <p:tag name="KSO_WM_UNIT_INDEX" val="29"/>
  <p:tag name="KSO_WM_UNIT_LAYERLEVEL" val="1"/>
  <p:tag name="KSO_WM_UNIT_TYPE" val="i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0"/>
  <p:tag name="KSO_WM_UNIT_INDEX" val="30"/>
  <p:tag name="KSO_WM_UNIT_LAYERLEVEL" val="1"/>
  <p:tag name="KSO_WM_UNIT_TYPE" val="i"/>
</p:tagLst>
</file>

<file path=ppt/tags/tag4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1"/>
  <p:tag name="KSO_WM_UNIT_INDEX" val="31"/>
  <p:tag name="KSO_WM_UNIT_LAYERLEVEL" val="1"/>
  <p:tag name="KSO_WM_UNIT_TYPE" val="i"/>
</p:tagLst>
</file>

<file path=ppt/tags/tag4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2"/>
  <p:tag name="KSO_WM_UNIT_INDEX" val="32"/>
  <p:tag name="KSO_WM_UNIT_LAYERLEVEL" val="1"/>
  <p:tag name="KSO_WM_UNIT_TYPE" val="i"/>
</p:tagLst>
</file>

<file path=ppt/tags/tag4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3"/>
  <p:tag name="KSO_WM_UNIT_INDEX" val="33"/>
  <p:tag name="KSO_WM_UNIT_LAYERLEVEL" val="1"/>
  <p:tag name="KSO_WM_UNIT_TYPE" val="i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4"/>
  <p:tag name="KSO_WM_UNIT_INDEX" val="34"/>
  <p:tag name="KSO_WM_UNIT_LAYERLEVEL" val="1"/>
  <p:tag name="KSO_WM_UNIT_TYPE" val="i"/>
</p:tagLst>
</file>

<file path=ppt/tags/tag4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5"/>
  <p:tag name="KSO_WM_UNIT_INDEX" val="35"/>
  <p:tag name="KSO_WM_UNIT_LAYERLEVEL" val="1"/>
  <p:tag name="KSO_WM_UNIT_TYPE" val="i"/>
</p:tagLst>
</file>

<file path=ppt/tags/tag4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6"/>
  <p:tag name="KSO_WM_UNIT_INDEX" val="36"/>
  <p:tag name="KSO_WM_UNIT_LAYERLEVEL" val="1"/>
  <p:tag name="KSO_WM_UNIT_TYPE" val="i"/>
</p:tagLst>
</file>

<file path=ppt/tags/tag4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7"/>
  <p:tag name="KSO_WM_UNIT_INDEX" val="37"/>
  <p:tag name="KSO_WM_UNIT_LAYERLEVEL" val="1"/>
  <p:tag name="KSO_WM_UNIT_TYPE" val="i"/>
</p:tagLst>
</file>

<file path=ppt/tags/tag4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8"/>
  <p:tag name="KSO_WM_UNIT_INDEX" val="38"/>
  <p:tag name="KSO_WM_UNIT_LAYERLEVEL" val="1"/>
  <p:tag name="KSO_WM_UNIT_TYPE" val="i"/>
</p:tagLst>
</file>

<file path=ppt/tags/tag4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9"/>
  <p:tag name="KSO_WM_UNIT_INDEX" val="39"/>
  <p:tag name="KSO_WM_UNIT_LAYERLEVEL" val="1"/>
  <p:tag name="KSO_WM_UNIT_TYPE" val="i"/>
</p:tagLst>
</file>

<file path=ppt/tags/tag4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0"/>
  <p:tag name="KSO_WM_UNIT_INDEX" val="40"/>
  <p:tag name="KSO_WM_UNIT_LAYERLEVEL" val="1"/>
  <p:tag name="KSO_WM_UNIT_TYPE" val="i"/>
</p:tagLst>
</file>

<file path=ppt/tags/tag4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4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2"/>
  <p:tag name="KSO_WM_UNIT_INDEX" val="42"/>
  <p:tag name="KSO_WM_UNIT_LAYERLEVEL" val="1"/>
  <p:tag name="KSO_WM_UNIT_TYPE" val="i"/>
</p:tagLst>
</file>

<file path=ppt/tags/tag4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0"/>
  <p:tag name="KSO_WM_UNIT_INDEX" val="40"/>
  <p:tag name="KSO_WM_UNIT_LAYERLEVEL" val="1"/>
  <p:tag name="KSO_WM_UNIT_TYPE" val="i"/>
</p:tagLst>
</file>

<file path=ppt/tags/tag4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9"/>
  <p:tag name="KSO_WM_UNIT_INDEX" val="39"/>
  <p:tag name="KSO_WM_UNIT_LAYERLEVEL" val="1"/>
  <p:tag name="KSO_WM_UNIT_TYPE" val="i"/>
</p:tagLst>
</file>

<file path=ppt/tags/tag4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8"/>
  <p:tag name="KSO_WM_UNIT_INDEX" val="38"/>
  <p:tag name="KSO_WM_UNIT_LAYERLEVEL" val="1"/>
  <p:tag name="KSO_WM_UNIT_TYPE" val="i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7"/>
  <p:tag name="KSO_WM_UNIT_INDEX" val="37"/>
  <p:tag name="KSO_WM_UNIT_LAYERLEVEL" val="1"/>
  <p:tag name="KSO_WM_UNIT_TYPE" val="i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6"/>
  <p:tag name="KSO_WM_UNIT_INDEX" val="36"/>
  <p:tag name="KSO_WM_UNIT_LAYERLEVEL" val="1"/>
  <p:tag name="KSO_WM_UNIT_TYPE" val="i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5"/>
  <p:tag name="KSO_WM_UNIT_INDEX" val="35"/>
  <p:tag name="KSO_WM_UNIT_LAYERLEVEL" val="1"/>
  <p:tag name="KSO_WM_UNIT_TYPE" val="i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4"/>
  <p:tag name="KSO_WM_UNIT_INDEX" val="34"/>
  <p:tag name="KSO_WM_UNIT_LAYERLEVEL" val="1"/>
  <p:tag name="KSO_WM_UNIT_TYPE" val="i"/>
</p:tagLst>
</file>

<file path=ppt/tags/tag4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3"/>
  <p:tag name="KSO_WM_UNIT_INDEX" val="33"/>
  <p:tag name="KSO_WM_UNIT_LAYERLEVEL" val="1"/>
  <p:tag name="KSO_WM_UNIT_TYPE" val="i"/>
</p:tagLst>
</file>

<file path=ppt/tags/tag4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2"/>
  <p:tag name="KSO_WM_UNIT_INDEX" val="32"/>
  <p:tag name="KSO_WM_UNIT_LAYERLEVEL" val="1"/>
  <p:tag name="KSO_WM_UNIT_TYPE" val="i"/>
</p:tagLst>
</file>

<file path=ppt/tags/tag4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1"/>
  <p:tag name="KSO_WM_UNIT_INDEX" val="31"/>
  <p:tag name="KSO_WM_UNIT_LAYERLEVEL" val="1"/>
  <p:tag name="KSO_WM_UNIT_TYPE" val="i"/>
</p:tagLst>
</file>

<file path=ppt/tags/tag4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0"/>
  <p:tag name="KSO_WM_UNIT_INDEX" val="30"/>
  <p:tag name="KSO_WM_UNIT_LAYERLEVEL" val="1"/>
  <p:tag name="KSO_WM_UNIT_TYPE" val="i"/>
</p:tagLst>
</file>

<file path=ppt/tags/tag4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9"/>
  <p:tag name="KSO_WM_UNIT_INDEX" val="29"/>
  <p:tag name="KSO_WM_UNIT_LAYERLEVEL" val="1"/>
  <p:tag name="KSO_WM_UNIT_TYPE" val="i"/>
</p:tagLst>
</file>

<file path=ppt/tags/tag4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8"/>
  <p:tag name="KSO_WM_UNIT_INDEX" val="28"/>
  <p:tag name="KSO_WM_UNIT_LAYERLEVEL" val="1"/>
  <p:tag name="KSO_WM_UNIT_TYPE" val="i"/>
</p:tagLst>
</file>

<file path=ppt/tags/tag4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7"/>
  <p:tag name="KSO_WM_UNIT_INDEX" val="27"/>
  <p:tag name="KSO_WM_UNIT_LAYERLEVEL" val="1"/>
  <p:tag name="KSO_WM_UNIT_TYPE" val="i"/>
</p:tagLst>
</file>

<file path=ppt/tags/tag4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6"/>
  <p:tag name="KSO_WM_UNIT_INDEX" val="26"/>
  <p:tag name="KSO_WM_UNIT_LAYERLEVEL" val="1"/>
  <p:tag name="KSO_WM_UNIT_TYPE" val="i"/>
</p:tagLst>
</file>

<file path=ppt/tags/tag4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5"/>
  <p:tag name="KSO_WM_UNIT_INDEX" val="25"/>
  <p:tag name="KSO_WM_UNIT_LAYERLEVEL" val="1"/>
  <p:tag name="KSO_WM_UNIT_TYPE" val="i"/>
</p:tagLst>
</file>

<file path=ppt/tags/tag4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4"/>
  <p:tag name="KSO_WM_UNIT_INDEX" val="24"/>
  <p:tag name="KSO_WM_UNIT_LAYERLEVEL" val="1"/>
  <p:tag name="KSO_WM_UNIT_TYPE" val="i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3"/>
  <p:tag name="KSO_WM_UNIT_INDEX" val="23"/>
  <p:tag name="KSO_WM_UNIT_LAYERLEVEL" val="1"/>
  <p:tag name="KSO_WM_UNIT_TYPE" val="i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2"/>
  <p:tag name="KSO_WM_UNIT_INDEX" val="22"/>
  <p:tag name="KSO_WM_UNIT_LAYERLEVEL" val="1"/>
  <p:tag name="KSO_WM_UNIT_TYPE" val="i"/>
</p:tagLst>
</file>

<file path=ppt/tags/tag4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1"/>
  <p:tag name="KSO_WM_UNIT_INDEX" val="21"/>
  <p:tag name="KSO_WM_UNIT_LAYERLEVEL" val="1"/>
  <p:tag name="KSO_WM_UNIT_TYPE" val="i"/>
</p:tagLst>
</file>

<file path=ppt/tags/tag4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0"/>
  <p:tag name="KSO_WM_UNIT_INDEX" val="20"/>
  <p:tag name="KSO_WM_UNIT_LAYERLEVEL" val="1"/>
  <p:tag name="KSO_WM_UNIT_TYPE" val="i"/>
</p:tagLst>
</file>

<file path=ppt/tags/tag4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9"/>
  <p:tag name="KSO_WM_UNIT_INDEX" val="19"/>
  <p:tag name="KSO_WM_UNIT_LAYERLEVEL" val="1"/>
  <p:tag name="KSO_WM_UNIT_TYPE" val="i"/>
</p:tagLst>
</file>

<file path=ppt/tags/tag4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8"/>
  <p:tag name="KSO_WM_UNIT_INDEX" val="18"/>
  <p:tag name="KSO_WM_UNIT_LAYERLEVEL" val="1"/>
  <p:tag name="KSO_WM_UNIT_TYPE" val="i"/>
</p:tagLst>
</file>

<file path=ppt/tags/tag4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7"/>
  <p:tag name="KSO_WM_UNIT_INDEX" val="17"/>
  <p:tag name="KSO_WM_UNIT_LAYERLEVEL" val="1"/>
  <p:tag name="KSO_WM_UNIT_TYPE" val="i"/>
</p:tagLst>
</file>

<file path=ppt/tags/tag4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6"/>
  <p:tag name="KSO_WM_UNIT_INDEX" val="16"/>
  <p:tag name="KSO_WM_UNIT_LAYERLEVEL" val="1"/>
  <p:tag name="KSO_WM_UNIT_TYPE" val="i"/>
</p:tagLst>
</file>

<file path=ppt/tags/tag4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5"/>
  <p:tag name="KSO_WM_UNIT_INDEX" val="15"/>
  <p:tag name="KSO_WM_UNIT_LAYERLEVEL" val="1"/>
  <p:tag name="KSO_WM_UNIT_TYPE" val="i"/>
</p:tagLst>
</file>

<file path=ppt/tags/tag4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4"/>
  <p:tag name="KSO_WM_UNIT_INDEX" val="14"/>
  <p:tag name="KSO_WM_UNIT_LAYERLEVEL" val="1"/>
  <p:tag name="KSO_WM_UNIT_TYPE" val="i"/>
</p:tagLst>
</file>

<file path=ppt/tags/tag4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3"/>
  <p:tag name="KSO_WM_UNIT_INDEX" val="13"/>
  <p:tag name="KSO_WM_UNIT_LAYERLEVEL" val="1"/>
  <p:tag name="KSO_WM_UNIT_TYPE" val="i"/>
</p:tagLst>
</file>

<file path=ppt/tags/tag4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2"/>
  <p:tag name="KSO_WM_UNIT_INDEX" val="12"/>
  <p:tag name="KSO_WM_UNIT_LAYERLEVEL" val="1"/>
  <p:tag name="KSO_WM_UNIT_TYPE" val="i"/>
</p:tagLst>
</file>

<file path=ppt/tags/tag4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1"/>
  <p:tag name="KSO_WM_UNIT_INDEX" val="11"/>
  <p:tag name="KSO_WM_UNIT_LAYERLEVEL" val="1"/>
  <p:tag name="KSO_WM_UNIT_TYPE" val="i"/>
</p:tagLst>
</file>

<file path=ppt/tags/tag4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0"/>
  <p:tag name="KSO_WM_UNIT_INDEX" val="10"/>
  <p:tag name="KSO_WM_UNIT_LAYERLEVEL" val="1"/>
  <p:tag name="KSO_WM_UNIT_TYPE" val="i"/>
</p:tagLst>
</file>

<file path=ppt/tags/tag4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9"/>
  <p:tag name="KSO_WM_UNIT_INDEX" val="9"/>
  <p:tag name="KSO_WM_UNIT_LAYERLEVEL" val="1"/>
  <p:tag name="KSO_WM_UNIT_TYPE" val="i"/>
</p:tagLst>
</file>

<file path=ppt/tags/tag4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8"/>
  <p:tag name="KSO_WM_UNIT_INDEX" val="8"/>
  <p:tag name="KSO_WM_UNIT_LAYERLEVEL" val="1"/>
  <p:tag name="KSO_WM_UNIT_TYPE" val="i"/>
</p:tagLst>
</file>

<file path=ppt/tags/tag4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7"/>
  <p:tag name="KSO_WM_UNIT_INDEX" val="7"/>
  <p:tag name="KSO_WM_UNIT_LAYERLEVEL" val="1"/>
  <p:tag name="KSO_WM_UNIT_TYPE" val="i"/>
</p:tagLst>
</file>

<file path=ppt/tags/tag4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6"/>
  <p:tag name="KSO_WM_UNIT_INDEX" val="6"/>
  <p:tag name="KSO_WM_UNIT_LAYERLEVEL" val="1"/>
  <p:tag name="KSO_WM_UNIT_TYPE" val="i"/>
</p:tagLst>
</file>

<file path=ppt/tags/tag4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5"/>
  <p:tag name="KSO_WM_UNIT_INDEX" val="5"/>
  <p:tag name="KSO_WM_UNIT_LAYERLEVEL" val="1"/>
  <p:tag name="KSO_WM_UNIT_TYPE" val="i"/>
</p:tagLst>
</file>

<file path=ppt/tags/tag4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"/>
  <p:tag name="KSO_WM_UNIT_INDEX" val="4"/>
  <p:tag name="KSO_WM_UNIT_LAYERLEVEL" val="1"/>
  <p:tag name="KSO_WM_UNIT_TYPE" val="i"/>
</p:tagLst>
</file>

<file path=ppt/tags/tag4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"/>
  <p:tag name="KSO_WM_UNIT_INDEX" val="3"/>
  <p:tag name="KSO_WM_UNIT_LAYERLEVEL" val="1"/>
  <p:tag name="KSO_WM_UNIT_TYPE" val="i"/>
</p:tagLst>
</file>

<file path=ppt/tags/tag4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4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4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2"/>
  <p:tag name="KSO_WM_UNIT_INDEX" val="42"/>
  <p:tag name="KSO_WM_UNIT_LAYERLEVEL" val="1"/>
  <p:tag name="KSO_WM_UNIT_TYPE" val="i"/>
</p:tagLst>
</file>

<file path=ppt/tags/tag4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4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"/>
  <p:tag name="KSO_WM_UNIT_INDEX" val="3"/>
  <p:tag name="KSO_WM_UNIT_LAYERLEVEL" val="1"/>
  <p:tag name="KSO_WM_UNIT_TYPE" val="i"/>
</p:tagLst>
</file>

<file path=ppt/tags/tag4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"/>
  <p:tag name="KSO_WM_UNIT_INDEX" val="4"/>
  <p:tag name="KSO_WM_UNIT_LAYERLEVEL" val="1"/>
  <p:tag name="KSO_WM_UNIT_TYPE" val="i"/>
</p:tagLst>
</file>

<file path=ppt/tags/tag4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5"/>
  <p:tag name="KSO_WM_UNIT_INDEX" val="5"/>
  <p:tag name="KSO_WM_UNIT_LAYERLEVEL" val="1"/>
  <p:tag name="KSO_WM_UNIT_TYPE" val="i"/>
</p:tagLst>
</file>

<file path=ppt/tags/tag4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6"/>
  <p:tag name="KSO_WM_UNIT_INDEX" val="6"/>
  <p:tag name="KSO_WM_UNIT_LAYERLEVEL" val="1"/>
  <p:tag name="KSO_WM_UNIT_TYPE" val="i"/>
</p:tagLst>
</file>

<file path=ppt/tags/tag4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7"/>
  <p:tag name="KSO_WM_UNIT_INDEX" val="7"/>
  <p:tag name="KSO_WM_UNIT_LAYERLEVEL" val="1"/>
  <p:tag name="KSO_WM_UNIT_TYPE" val="i"/>
</p:tagLst>
</file>

<file path=ppt/tags/tag4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8"/>
  <p:tag name="KSO_WM_UNIT_INDEX" val="8"/>
  <p:tag name="KSO_WM_UNIT_LAYERLEVEL" val="1"/>
  <p:tag name="KSO_WM_UNIT_TYPE" val="i"/>
</p:tagLst>
</file>

<file path=ppt/tags/tag4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9"/>
  <p:tag name="KSO_WM_UNIT_INDEX" val="9"/>
  <p:tag name="KSO_WM_UNIT_LAYERLEVEL" val="1"/>
  <p:tag name="KSO_WM_UNIT_TYPE" val="i"/>
</p:tagLst>
</file>

<file path=ppt/tags/tag4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0"/>
  <p:tag name="KSO_WM_UNIT_INDEX" val="10"/>
  <p:tag name="KSO_WM_UNIT_LAYERLEVEL" val="1"/>
  <p:tag name="KSO_WM_UNIT_TYPE" val="i"/>
</p:tagLst>
</file>

<file path=ppt/tags/tag4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1"/>
  <p:tag name="KSO_WM_UNIT_INDEX" val="11"/>
  <p:tag name="KSO_WM_UNIT_LAYERLEVEL" val="1"/>
  <p:tag name="KSO_WM_UNIT_TYPE" val="i"/>
</p:tagLst>
</file>

<file path=ppt/tags/tag4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2"/>
  <p:tag name="KSO_WM_UNIT_INDEX" val="12"/>
  <p:tag name="KSO_WM_UNIT_LAYERLEVEL" val="1"/>
  <p:tag name="KSO_WM_UNIT_TYPE" val="i"/>
</p:tagLst>
</file>

<file path=ppt/tags/tag4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3"/>
  <p:tag name="KSO_WM_UNIT_INDEX" val="13"/>
  <p:tag name="KSO_WM_UNIT_LAYERLEVEL" val="1"/>
  <p:tag name="KSO_WM_UNIT_TYPE" val="i"/>
</p:tagLst>
</file>

<file path=ppt/tags/tag4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4"/>
  <p:tag name="KSO_WM_UNIT_INDEX" val="14"/>
  <p:tag name="KSO_WM_UNIT_LAYERLEVEL" val="1"/>
  <p:tag name="KSO_WM_UNIT_TYPE" val="i"/>
</p:tagLst>
</file>

<file path=ppt/tags/tag4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5"/>
  <p:tag name="KSO_WM_UNIT_INDEX" val="15"/>
  <p:tag name="KSO_WM_UNIT_LAYERLEVEL" val="1"/>
  <p:tag name="KSO_WM_UNIT_TYPE" val="i"/>
</p:tagLst>
</file>

<file path=ppt/tags/tag4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6"/>
  <p:tag name="KSO_WM_UNIT_INDEX" val="16"/>
  <p:tag name="KSO_WM_UNIT_LAYERLEVEL" val="1"/>
  <p:tag name="KSO_WM_UNIT_TYPE" val="i"/>
</p:tagLst>
</file>

<file path=ppt/tags/tag4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7"/>
  <p:tag name="KSO_WM_UNIT_INDEX" val="17"/>
  <p:tag name="KSO_WM_UNIT_LAYERLEVEL" val="1"/>
  <p:tag name="KSO_WM_UNIT_TYPE" val="i"/>
</p:tagLst>
</file>

<file path=ppt/tags/tag4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8"/>
  <p:tag name="KSO_WM_UNIT_INDEX" val="18"/>
  <p:tag name="KSO_WM_UNIT_LAYERLEVEL" val="1"/>
  <p:tag name="KSO_WM_UNIT_TYPE" val="i"/>
</p:tagLst>
</file>

<file path=ppt/tags/tag4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9"/>
  <p:tag name="KSO_WM_UNIT_INDEX" val="19"/>
  <p:tag name="KSO_WM_UNIT_LAYERLEVEL" val="1"/>
  <p:tag name="KSO_WM_UNIT_TYPE" val="i"/>
</p:tagLst>
</file>

<file path=ppt/tags/tag4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0"/>
  <p:tag name="KSO_WM_UNIT_INDEX" val="20"/>
  <p:tag name="KSO_WM_UNIT_LAYERLEVEL" val="1"/>
  <p:tag name="KSO_WM_UNIT_TYPE" val="i"/>
</p:tagLst>
</file>

<file path=ppt/tags/tag4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1"/>
  <p:tag name="KSO_WM_UNIT_INDEX" val="21"/>
  <p:tag name="KSO_WM_UNIT_LAYERLEVEL" val="1"/>
  <p:tag name="KSO_WM_UNIT_TYPE" val="i"/>
</p:tagLst>
</file>

<file path=ppt/tags/tag4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2"/>
  <p:tag name="KSO_WM_UNIT_INDEX" val="22"/>
  <p:tag name="KSO_WM_UNIT_LAYERLEVEL" val="1"/>
  <p:tag name="KSO_WM_UNIT_TYPE" val="i"/>
</p:tagLst>
</file>

<file path=ppt/tags/tag4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3"/>
  <p:tag name="KSO_WM_UNIT_INDEX" val="23"/>
  <p:tag name="KSO_WM_UNIT_LAYERLEVEL" val="1"/>
  <p:tag name="KSO_WM_UNIT_TYPE" val="i"/>
</p:tagLst>
</file>

<file path=ppt/tags/tag4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4"/>
  <p:tag name="KSO_WM_UNIT_INDEX" val="24"/>
  <p:tag name="KSO_WM_UNIT_LAYERLEVEL" val="1"/>
  <p:tag name="KSO_WM_UNIT_TYPE" val="i"/>
</p:tagLst>
</file>

<file path=ppt/tags/tag4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5"/>
  <p:tag name="KSO_WM_UNIT_INDEX" val="25"/>
  <p:tag name="KSO_WM_UNIT_LAYERLEVEL" val="1"/>
  <p:tag name="KSO_WM_UNIT_TYPE" val="i"/>
</p:tagLst>
</file>

<file path=ppt/tags/tag4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6"/>
  <p:tag name="KSO_WM_UNIT_INDEX" val="26"/>
  <p:tag name="KSO_WM_UNIT_LAYERLEVEL" val="1"/>
  <p:tag name="KSO_WM_UNIT_TYPE" val="i"/>
</p:tagLst>
</file>

<file path=ppt/tags/tag4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7"/>
  <p:tag name="KSO_WM_UNIT_INDEX" val="27"/>
  <p:tag name="KSO_WM_UNIT_LAYERLEVEL" val="1"/>
  <p:tag name="KSO_WM_UNIT_TYPE" val="i"/>
</p:tagLst>
</file>

<file path=ppt/tags/tag4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8"/>
  <p:tag name="KSO_WM_UNIT_INDEX" val="28"/>
  <p:tag name="KSO_WM_UNIT_LAYERLEVEL" val="1"/>
  <p:tag name="KSO_WM_UNIT_TYPE" val="i"/>
</p:tagLst>
</file>

<file path=ppt/tags/tag4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9"/>
  <p:tag name="KSO_WM_UNIT_INDEX" val="29"/>
  <p:tag name="KSO_WM_UNIT_LAYERLEVEL" val="1"/>
  <p:tag name="KSO_WM_UNIT_TYPE" val="i"/>
</p:tagLst>
</file>

<file path=ppt/tags/tag4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0"/>
  <p:tag name="KSO_WM_UNIT_INDEX" val="30"/>
  <p:tag name="KSO_WM_UNIT_LAYERLEVEL" val="1"/>
  <p:tag name="KSO_WM_UNIT_TYPE" val="i"/>
</p:tagLst>
</file>

<file path=ppt/tags/tag4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1"/>
  <p:tag name="KSO_WM_UNIT_INDEX" val="31"/>
  <p:tag name="KSO_WM_UNIT_LAYERLEVEL" val="1"/>
  <p:tag name="KSO_WM_UNIT_TYPE" val="i"/>
</p:tagLst>
</file>

<file path=ppt/tags/tag4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2"/>
  <p:tag name="KSO_WM_UNIT_INDEX" val="32"/>
  <p:tag name="KSO_WM_UNIT_LAYERLEVEL" val="1"/>
  <p:tag name="KSO_WM_UNIT_TYPE" val="i"/>
</p:tagLst>
</file>

<file path=ppt/tags/tag5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3"/>
  <p:tag name="KSO_WM_UNIT_INDEX" val="33"/>
  <p:tag name="KSO_WM_UNIT_LAYERLEVEL" val="1"/>
  <p:tag name="KSO_WM_UNIT_TYPE" val="i"/>
</p:tagLst>
</file>

<file path=ppt/tags/tag5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4"/>
  <p:tag name="KSO_WM_UNIT_INDEX" val="34"/>
  <p:tag name="KSO_WM_UNIT_LAYERLEVEL" val="1"/>
  <p:tag name="KSO_WM_UNIT_TYPE" val="i"/>
</p:tagLst>
</file>

<file path=ppt/tags/tag5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5"/>
  <p:tag name="KSO_WM_UNIT_INDEX" val="35"/>
  <p:tag name="KSO_WM_UNIT_LAYERLEVEL" val="1"/>
  <p:tag name="KSO_WM_UNIT_TYPE" val="i"/>
</p:tagLst>
</file>

<file path=ppt/tags/tag5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6"/>
  <p:tag name="KSO_WM_UNIT_INDEX" val="36"/>
  <p:tag name="KSO_WM_UNIT_LAYERLEVEL" val="1"/>
  <p:tag name="KSO_WM_UNIT_TYPE" val="i"/>
</p:tagLst>
</file>

<file path=ppt/tags/tag5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7"/>
  <p:tag name="KSO_WM_UNIT_INDEX" val="37"/>
  <p:tag name="KSO_WM_UNIT_LAYERLEVEL" val="1"/>
  <p:tag name="KSO_WM_UNIT_TYPE" val="i"/>
</p:tagLst>
</file>

<file path=ppt/tags/tag5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8"/>
  <p:tag name="KSO_WM_UNIT_INDEX" val="38"/>
  <p:tag name="KSO_WM_UNIT_LAYERLEVEL" val="1"/>
  <p:tag name="KSO_WM_UNIT_TYPE" val="i"/>
</p:tagLst>
</file>

<file path=ppt/tags/tag5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9"/>
  <p:tag name="KSO_WM_UNIT_INDEX" val="39"/>
  <p:tag name="KSO_WM_UNIT_LAYERLEVEL" val="1"/>
  <p:tag name="KSO_WM_UNIT_TYPE" val="i"/>
</p:tagLst>
</file>

<file path=ppt/tags/tag5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0"/>
  <p:tag name="KSO_WM_UNIT_INDEX" val="40"/>
  <p:tag name="KSO_WM_UNIT_LAYERLEVEL" val="1"/>
  <p:tag name="KSO_WM_UNIT_TYPE" val="i"/>
</p:tagLst>
</file>

<file path=ppt/tags/tag5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5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2"/>
  <p:tag name="KSO_WM_UNIT_INDEX" val="42"/>
  <p:tag name="KSO_WM_UNIT_LAYERLEVEL" val="1"/>
  <p:tag name="KSO_WM_UNIT_TYPE" val="i"/>
</p:tagLst>
</file>

<file path=ppt/tags/tag5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5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5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5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"/>
  <p:tag name="KSO_WM_UNIT_INDEX" val="4"/>
  <p:tag name="KSO_WM_UNIT_LAYERLEVEL" val="1"/>
  <p:tag name="KSO_WM_UNIT_TYPE" val="i"/>
</p:tagLst>
</file>

<file path=ppt/tags/tag5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"/>
  <p:tag name="KSO_WM_UNIT_INDEX" val="5"/>
  <p:tag name="KSO_WM_UNIT_LAYERLEVEL" val="1"/>
  <p:tag name="KSO_WM_UNIT_TYPE" val="i"/>
</p:tagLst>
</file>

<file path=ppt/tags/tag5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6"/>
  <p:tag name="KSO_WM_UNIT_INDEX" val="6"/>
  <p:tag name="KSO_WM_UNIT_LAYERLEVEL" val="1"/>
  <p:tag name="KSO_WM_UNIT_TYPE" val="i"/>
</p:tagLst>
</file>

<file path=ppt/tags/tag5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7"/>
  <p:tag name="KSO_WM_UNIT_INDEX" val="7"/>
  <p:tag name="KSO_WM_UNIT_LAYERLEVEL" val="1"/>
  <p:tag name="KSO_WM_UNIT_TYPE" val="i"/>
</p:tagLst>
</file>

<file path=ppt/tags/tag5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8"/>
  <p:tag name="KSO_WM_UNIT_INDEX" val="8"/>
  <p:tag name="KSO_WM_UNIT_LAYERLEVEL" val="1"/>
  <p:tag name="KSO_WM_UNIT_TYPE" val="i"/>
</p:tagLst>
</file>

<file path=ppt/tags/tag5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9"/>
  <p:tag name="KSO_WM_UNIT_INDEX" val="9"/>
  <p:tag name="KSO_WM_UNIT_LAYERLEVEL" val="1"/>
  <p:tag name="KSO_WM_UNIT_TYPE" val="i"/>
</p:tagLst>
</file>

<file path=ppt/tags/tag5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0"/>
  <p:tag name="KSO_WM_UNIT_INDEX" val="10"/>
  <p:tag name="KSO_WM_UNIT_LAYERLEVEL" val="1"/>
  <p:tag name="KSO_WM_UNIT_TYPE" val="i"/>
</p:tagLst>
</file>

<file path=ppt/tags/tag5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1"/>
  <p:tag name="KSO_WM_UNIT_INDEX" val="11"/>
  <p:tag name="KSO_WM_UNIT_LAYERLEVEL" val="1"/>
  <p:tag name="KSO_WM_UNIT_TYPE" val="i"/>
</p:tagLst>
</file>

<file path=ppt/tags/tag5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2"/>
  <p:tag name="KSO_WM_UNIT_INDEX" val="12"/>
  <p:tag name="KSO_WM_UNIT_LAYERLEVEL" val="1"/>
  <p:tag name="KSO_WM_UNIT_TYPE" val="i"/>
</p:tagLst>
</file>

<file path=ppt/tags/tag5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3"/>
  <p:tag name="KSO_WM_UNIT_INDEX" val="13"/>
  <p:tag name="KSO_WM_UNIT_LAYERLEVEL" val="1"/>
  <p:tag name="KSO_WM_UNIT_TYPE" val="i"/>
</p:tagLst>
</file>

<file path=ppt/tags/tag5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4"/>
  <p:tag name="KSO_WM_UNIT_INDEX" val="14"/>
  <p:tag name="KSO_WM_UNIT_LAYERLEVEL" val="1"/>
  <p:tag name="KSO_WM_UNIT_TYPE" val="i"/>
</p:tagLst>
</file>

<file path=ppt/tags/tag5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5"/>
  <p:tag name="KSO_WM_UNIT_INDEX" val="15"/>
  <p:tag name="KSO_WM_UNIT_LAYERLEVEL" val="1"/>
  <p:tag name="KSO_WM_UNIT_TYPE" val="i"/>
</p:tagLst>
</file>

<file path=ppt/tags/tag5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6"/>
  <p:tag name="KSO_WM_UNIT_INDEX" val="16"/>
  <p:tag name="KSO_WM_UNIT_LAYERLEVEL" val="1"/>
  <p:tag name="KSO_WM_UNIT_TYPE" val="i"/>
</p:tagLst>
</file>

<file path=ppt/tags/tag5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7"/>
  <p:tag name="KSO_WM_UNIT_INDEX" val="17"/>
  <p:tag name="KSO_WM_UNIT_LAYERLEVEL" val="1"/>
  <p:tag name="KSO_WM_UNIT_TYPE" val="i"/>
</p:tagLst>
</file>

<file path=ppt/tags/tag5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8"/>
  <p:tag name="KSO_WM_UNIT_INDEX" val="18"/>
  <p:tag name="KSO_WM_UNIT_LAYERLEVEL" val="1"/>
  <p:tag name="KSO_WM_UNIT_TYPE" val="i"/>
</p:tagLst>
</file>

<file path=ppt/tags/tag5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9"/>
  <p:tag name="KSO_WM_UNIT_INDEX" val="19"/>
  <p:tag name="KSO_WM_UNIT_LAYERLEVEL" val="1"/>
  <p:tag name="KSO_WM_UNIT_TYPE" val="i"/>
</p:tagLst>
</file>

<file path=ppt/tags/tag5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0"/>
  <p:tag name="KSO_WM_UNIT_INDEX" val="20"/>
  <p:tag name="KSO_WM_UNIT_LAYERLEVEL" val="1"/>
  <p:tag name="KSO_WM_UNIT_TYPE" val="i"/>
</p:tagLst>
</file>

<file path=ppt/tags/tag5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1"/>
  <p:tag name="KSO_WM_UNIT_INDEX" val="21"/>
  <p:tag name="KSO_WM_UNIT_LAYERLEVEL" val="1"/>
  <p:tag name="KSO_WM_UNIT_TYPE" val="i"/>
</p:tagLst>
</file>

<file path=ppt/tags/tag5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2"/>
  <p:tag name="KSO_WM_UNIT_INDEX" val="22"/>
  <p:tag name="KSO_WM_UNIT_LAYERLEVEL" val="1"/>
  <p:tag name="KSO_WM_UNIT_TYPE" val="i"/>
</p:tagLst>
</file>

<file path=ppt/tags/tag5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3"/>
  <p:tag name="KSO_WM_UNIT_INDEX" val="23"/>
  <p:tag name="KSO_WM_UNIT_LAYERLEVEL" val="1"/>
  <p:tag name="KSO_WM_UNIT_TYPE" val="i"/>
</p:tagLst>
</file>

<file path=ppt/tags/tag5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4"/>
  <p:tag name="KSO_WM_UNIT_INDEX" val="24"/>
  <p:tag name="KSO_WM_UNIT_LAYERLEVEL" val="1"/>
  <p:tag name="KSO_WM_UNIT_TYPE" val="i"/>
</p:tagLst>
</file>

<file path=ppt/tags/tag5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5"/>
  <p:tag name="KSO_WM_UNIT_INDEX" val="25"/>
  <p:tag name="KSO_WM_UNIT_LAYERLEVEL" val="1"/>
  <p:tag name="KSO_WM_UNIT_TYPE" val="i"/>
</p:tagLst>
</file>

<file path=ppt/tags/tag5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6"/>
  <p:tag name="KSO_WM_UNIT_INDEX" val="26"/>
  <p:tag name="KSO_WM_UNIT_LAYERLEVEL" val="1"/>
  <p:tag name="KSO_WM_UNIT_TYPE" val="i"/>
</p:tagLst>
</file>

<file path=ppt/tags/tag5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7"/>
  <p:tag name="KSO_WM_UNIT_INDEX" val="27"/>
  <p:tag name="KSO_WM_UNIT_LAYERLEVEL" val="1"/>
  <p:tag name="KSO_WM_UNIT_TYPE" val="i"/>
</p:tagLst>
</file>

<file path=ppt/tags/tag5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8"/>
  <p:tag name="KSO_WM_UNIT_INDEX" val="28"/>
  <p:tag name="KSO_WM_UNIT_LAYERLEVEL" val="1"/>
  <p:tag name="KSO_WM_UNIT_TYPE" val="i"/>
</p:tagLst>
</file>

<file path=ppt/tags/tag5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9"/>
  <p:tag name="KSO_WM_UNIT_INDEX" val="29"/>
  <p:tag name="KSO_WM_UNIT_LAYERLEVEL" val="1"/>
  <p:tag name="KSO_WM_UNIT_TYPE" val="i"/>
</p:tagLst>
</file>

<file path=ppt/tags/tag5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0"/>
  <p:tag name="KSO_WM_UNIT_INDEX" val="30"/>
  <p:tag name="KSO_WM_UNIT_LAYERLEVEL" val="1"/>
  <p:tag name="KSO_WM_UNIT_TYPE" val="i"/>
</p:tagLst>
</file>

<file path=ppt/tags/tag5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1"/>
  <p:tag name="KSO_WM_UNIT_INDEX" val="31"/>
  <p:tag name="KSO_WM_UNIT_LAYERLEVEL" val="1"/>
  <p:tag name="KSO_WM_UNIT_TYPE" val="i"/>
</p:tagLst>
</file>

<file path=ppt/tags/tag5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2"/>
  <p:tag name="KSO_WM_UNIT_INDEX" val="32"/>
  <p:tag name="KSO_WM_UNIT_LAYERLEVEL" val="1"/>
  <p:tag name="KSO_WM_UNIT_TYPE" val="i"/>
</p:tagLst>
</file>

<file path=ppt/tags/tag5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3"/>
  <p:tag name="KSO_WM_UNIT_INDEX" val="33"/>
  <p:tag name="KSO_WM_UNIT_LAYERLEVEL" val="1"/>
  <p:tag name="KSO_WM_UNIT_TYPE" val="i"/>
</p:tagLst>
</file>

<file path=ppt/tags/tag5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4"/>
  <p:tag name="KSO_WM_UNIT_INDEX" val="34"/>
  <p:tag name="KSO_WM_UNIT_LAYERLEVEL" val="1"/>
  <p:tag name="KSO_WM_UNIT_TYPE" val="i"/>
</p:tagLst>
</file>

<file path=ppt/tags/tag5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5"/>
  <p:tag name="KSO_WM_UNIT_INDEX" val="35"/>
  <p:tag name="KSO_WM_UNIT_LAYERLEVEL" val="1"/>
  <p:tag name="KSO_WM_UNIT_TYPE" val="i"/>
</p:tagLst>
</file>

<file path=ppt/tags/tag5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6"/>
  <p:tag name="KSO_WM_UNIT_INDEX" val="36"/>
  <p:tag name="KSO_WM_UNIT_LAYERLEVEL" val="1"/>
  <p:tag name="KSO_WM_UNIT_TYPE" val="i"/>
</p:tagLst>
</file>

<file path=ppt/tags/tag5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7"/>
  <p:tag name="KSO_WM_UNIT_INDEX" val="37"/>
  <p:tag name="KSO_WM_UNIT_LAYERLEVEL" val="1"/>
  <p:tag name="KSO_WM_UNIT_TYPE" val="i"/>
</p:tagLst>
</file>

<file path=ppt/tags/tag5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8"/>
  <p:tag name="KSO_WM_UNIT_INDEX" val="38"/>
  <p:tag name="KSO_WM_UNIT_LAYERLEVEL" val="1"/>
  <p:tag name="KSO_WM_UNIT_TYPE" val="i"/>
</p:tagLst>
</file>

<file path=ppt/tags/tag5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9"/>
  <p:tag name="KSO_WM_UNIT_INDEX" val="39"/>
  <p:tag name="KSO_WM_UNIT_LAYERLEVEL" val="1"/>
  <p:tag name="KSO_WM_UNIT_TYPE" val="i"/>
</p:tagLst>
</file>

<file path=ppt/tags/tag5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0"/>
  <p:tag name="KSO_WM_UNIT_INDEX" val="40"/>
  <p:tag name="KSO_WM_UNIT_LAYERLEVEL" val="1"/>
  <p:tag name="KSO_WM_UNIT_TYPE" val="i"/>
</p:tagLst>
</file>

<file path=ppt/tags/tag5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5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5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5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5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5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5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5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5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5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5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5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5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5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5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5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5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5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5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5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5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5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5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5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5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5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5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5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5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5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2"/>
  <p:tag name="KSO_WM_UNIT_INDEX" val="32"/>
  <p:tag name="KSO_WM_UNIT_LAYERLEVEL" val="1"/>
  <p:tag name="KSO_WM_UNIT_TYPE" val="i"/>
</p:tagLst>
</file>

<file path=ppt/tags/tag5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3"/>
  <p:tag name="KSO_WM_UNIT_INDEX" val="33"/>
  <p:tag name="KSO_WM_UNIT_LAYERLEVEL" val="1"/>
  <p:tag name="KSO_WM_UNIT_TYPE" val="i"/>
</p:tagLst>
</file>

<file path=ppt/tags/tag5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4"/>
  <p:tag name="KSO_WM_UNIT_INDEX" val="34"/>
  <p:tag name="KSO_WM_UNIT_LAYERLEVEL" val="1"/>
  <p:tag name="KSO_WM_UNIT_TYPE" val="i"/>
</p:tagLst>
</file>

<file path=ppt/tags/tag5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5"/>
  <p:tag name="KSO_WM_UNIT_INDEX" val="35"/>
  <p:tag name="KSO_WM_UNIT_LAYERLEVEL" val="1"/>
  <p:tag name="KSO_WM_UNIT_TYPE" val="i"/>
</p:tagLst>
</file>

<file path=ppt/tags/tag5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6"/>
  <p:tag name="KSO_WM_UNIT_INDEX" val="36"/>
  <p:tag name="KSO_WM_UNIT_LAYERLEVEL" val="1"/>
  <p:tag name="KSO_WM_UNIT_TYPE" val="i"/>
</p:tagLst>
</file>

<file path=ppt/tags/tag5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7"/>
  <p:tag name="KSO_WM_UNIT_INDEX" val="37"/>
  <p:tag name="KSO_WM_UNIT_LAYERLEVEL" val="1"/>
  <p:tag name="KSO_WM_UNIT_TYPE" val="i"/>
</p:tagLst>
</file>

<file path=ppt/tags/tag5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8"/>
  <p:tag name="KSO_WM_UNIT_INDEX" val="38"/>
  <p:tag name="KSO_WM_UNIT_LAYERLEVEL" val="1"/>
  <p:tag name="KSO_WM_UNIT_TYPE" val="i"/>
</p:tagLst>
</file>

<file path=ppt/tags/tag5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9"/>
  <p:tag name="KSO_WM_UNIT_INDEX" val="39"/>
  <p:tag name="KSO_WM_UNIT_LAYERLEVEL" val="1"/>
  <p:tag name="KSO_WM_UNIT_TYPE" val="i"/>
</p:tagLst>
</file>

<file path=ppt/tags/tag5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0"/>
  <p:tag name="KSO_WM_UNIT_INDEX" val="40"/>
  <p:tag name="KSO_WM_UNIT_LAYERLEVEL" val="1"/>
  <p:tag name="KSO_WM_UNIT_TYPE" val="i"/>
</p:tagLst>
</file>

<file path=ppt/tags/tag5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1"/>
  <p:tag name="KSO_WM_UNIT_INDEX" val="41"/>
  <p:tag name="KSO_WM_UNIT_LAYERLEVEL" val="1"/>
  <p:tag name="KSO_WM_UNIT_TYPE" val="i"/>
</p:tagLst>
</file>

<file path=ppt/tags/tag5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2"/>
  <p:tag name="KSO_WM_UNIT_INDEX" val="42"/>
  <p:tag name="KSO_WM_UNIT_LAYERLEVEL" val="1"/>
  <p:tag name="KSO_WM_UNIT_TYPE" val="i"/>
</p:tagLst>
</file>

<file path=ppt/tags/tag6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3"/>
  <p:tag name="KSO_WM_UNIT_INDEX" val="43"/>
  <p:tag name="KSO_WM_UNIT_LAYERLEVEL" val="1"/>
  <p:tag name="KSO_WM_UNIT_TYPE" val="i"/>
</p:tagLst>
</file>

<file path=ppt/tags/tag6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4"/>
  <p:tag name="KSO_WM_UNIT_INDEX" val="44"/>
  <p:tag name="KSO_WM_UNIT_LAYERLEVEL" val="1"/>
  <p:tag name="KSO_WM_UNIT_TYPE" val="i"/>
</p:tagLst>
</file>

<file path=ppt/tags/tag6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5"/>
  <p:tag name="KSO_WM_UNIT_INDEX" val="45"/>
  <p:tag name="KSO_WM_UNIT_LAYERLEVEL" val="1"/>
  <p:tag name="KSO_WM_UNIT_TYPE" val="i"/>
</p:tagLst>
</file>

<file path=ppt/tags/tag6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6"/>
  <p:tag name="KSO_WM_UNIT_INDEX" val="46"/>
  <p:tag name="KSO_WM_UNIT_LAYERLEVEL" val="1"/>
  <p:tag name="KSO_WM_UNIT_TYPE" val="i"/>
</p:tagLst>
</file>

<file path=ppt/tags/tag6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7"/>
  <p:tag name="KSO_WM_UNIT_INDEX" val="47"/>
  <p:tag name="KSO_WM_UNIT_LAYERLEVEL" val="1"/>
  <p:tag name="KSO_WM_UNIT_TYPE" val="i"/>
</p:tagLst>
</file>

<file path=ppt/tags/tag6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8"/>
  <p:tag name="KSO_WM_UNIT_INDEX" val="48"/>
  <p:tag name="KSO_WM_UNIT_LAYERLEVEL" val="1"/>
  <p:tag name="KSO_WM_UNIT_TYPE" val="i"/>
</p:tagLst>
</file>

<file path=ppt/tags/tag6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9"/>
  <p:tag name="KSO_WM_UNIT_INDEX" val="49"/>
  <p:tag name="KSO_WM_UNIT_LAYERLEVEL" val="1"/>
  <p:tag name="KSO_WM_UNIT_TYPE" val="i"/>
</p:tagLst>
</file>

<file path=ppt/tags/tag6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0"/>
  <p:tag name="KSO_WM_UNIT_INDEX" val="50"/>
  <p:tag name="KSO_WM_UNIT_LAYERLEVEL" val="1"/>
  <p:tag name="KSO_WM_UNIT_TYPE" val="i"/>
</p:tagLst>
</file>

<file path=ppt/tags/tag6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1"/>
  <p:tag name="KSO_WM_UNIT_INDEX" val="51"/>
  <p:tag name="KSO_WM_UNIT_LAYERLEVEL" val="1"/>
  <p:tag name="KSO_WM_UNIT_TYPE" val="i"/>
</p:tagLst>
</file>

<file path=ppt/tags/tag6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2"/>
  <p:tag name="KSO_WM_UNIT_INDEX" val="52"/>
  <p:tag name="KSO_WM_UNIT_LAYERLEVEL" val="1"/>
  <p:tag name="KSO_WM_UNIT_TYPE" val="i"/>
</p:tagLst>
</file>

<file path=ppt/tags/tag6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3"/>
  <p:tag name="KSO_WM_UNIT_INDEX" val="53"/>
  <p:tag name="KSO_WM_UNIT_LAYERLEVEL" val="1"/>
  <p:tag name="KSO_WM_UNIT_TYPE" val="i"/>
</p:tagLst>
</file>

<file path=ppt/tags/tag6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4"/>
  <p:tag name="KSO_WM_UNIT_INDEX" val="54"/>
  <p:tag name="KSO_WM_UNIT_LAYERLEVEL" val="1"/>
  <p:tag name="KSO_WM_UNIT_TYPE" val="i"/>
</p:tagLst>
</file>

<file path=ppt/tags/tag6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5"/>
  <p:tag name="KSO_WM_UNIT_INDEX" val="55"/>
  <p:tag name="KSO_WM_UNIT_LAYERLEVEL" val="1"/>
  <p:tag name="KSO_WM_UNIT_TYPE" val="i"/>
</p:tagLst>
</file>

<file path=ppt/tags/tag6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6"/>
  <p:tag name="KSO_WM_UNIT_INDEX" val="56"/>
  <p:tag name="KSO_WM_UNIT_LAYERLEVEL" val="1"/>
  <p:tag name="KSO_WM_UNIT_TYPE" val="i"/>
</p:tagLst>
</file>

<file path=ppt/tags/tag6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7"/>
  <p:tag name="KSO_WM_UNIT_INDEX" val="57"/>
  <p:tag name="KSO_WM_UNIT_LAYERLEVEL" val="1"/>
  <p:tag name="KSO_WM_UNIT_TYPE" val="i"/>
</p:tagLst>
</file>

<file path=ppt/tags/tag6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8"/>
  <p:tag name="KSO_WM_UNIT_INDEX" val="58"/>
  <p:tag name="KSO_WM_UNIT_LAYERLEVEL" val="1"/>
  <p:tag name="KSO_WM_UNIT_TYPE" val="i"/>
</p:tagLst>
</file>

<file path=ppt/tags/tag6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9"/>
  <p:tag name="KSO_WM_UNIT_INDEX" val="59"/>
  <p:tag name="KSO_WM_UNIT_LAYERLEVEL" val="1"/>
  <p:tag name="KSO_WM_UNIT_TYPE" val="i"/>
</p:tagLst>
</file>

<file path=ppt/tags/tag6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0"/>
  <p:tag name="KSO_WM_UNIT_INDEX" val="60"/>
  <p:tag name="KSO_WM_UNIT_LAYERLEVEL" val="1"/>
  <p:tag name="KSO_WM_UNIT_TYPE" val="i"/>
</p:tagLst>
</file>

<file path=ppt/tags/tag6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1"/>
  <p:tag name="KSO_WM_UNIT_INDEX" val="61"/>
  <p:tag name="KSO_WM_UNIT_LAYERLEVEL" val="1"/>
  <p:tag name="KSO_WM_UNIT_TYPE" val="i"/>
</p:tagLst>
</file>

<file path=ppt/tags/tag6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2"/>
  <p:tag name="KSO_WM_UNIT_INDEX" val="62"/>
  <p:tag name="KSO_WM_UNIT_LAYERLEVEL" val="1"/>
  <p:tag name="KSO_WM_UNIT_TYPE" val="i"/>
</p:tagLst>
</file>

<file path=ppt/tags/tag6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3"/>
  <p:tag name="KSO_WM_UNIT_INDEX" val="63"/>
  <p:tag name="KSO_WM_UNIT_LAYERLEVEL" val="1"/>
  <p:tag name="KSO_WM_UNIT_TYPE" val="i"/>
</p:tagLst>
</file>

<file path=ppt/tags/tag6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4"/>
  <p:tag name="KSO_WM_UNIT_INDEX" val="64"/>
  <p:tag name="KSO_WM_UNIT_LAYERLEVEL" val="1"/>
  <p:tag name="KSO_WM_UNIT_TYPE" val="i"/>
</p:tagLst>
</file>

<file path=ppt/tags/tag6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5"/>
  <p:tag name="KSO_WM_UNIT_INDEX" val="65"/>
  <p:tag name="KSO_WM_UNIT_LAYERLEVEL" val="1"/>
  <p:tag name="KSO_WM_UNIT_TYPE" val="i"/>
</p:tagLst>
</file>

<file path=ppt/tags/tag6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6"/>
  <p:tag name="KSO_WM_UNIT_INDEX" val="66"/>
  <p:tag name="KSO_WM_UNIT_LAYERLEVEL" val="1"/>
  <p:tag name="KSO_WM_UNIT_TYPE" val="i"/>
</p:tagLst>
</file>

<file path=ppt/tags/tag6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7"/>
  <p:tag name="KSO_WM_UNIT_INDEX" val="67"/>
  <p:tag name="KSO_WM_UNIT_LAYERLEVEL" val="1"/>
  <p:tag name="KSO_WM_UNIT_TYPE" val="i"/>
</p:tagLst>
</file>

<file path=ppt/tags/tag6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8"/>
  <p:tag name="KSO_WM_UNIT_INDEX" val="68"/>
  <p:tag name="KSO_WM_UNIT_LAYERLEVEL" val="1"/>
  <p:tag name="KSO_WM_UNIT_TYPE" val="i"/>
</p:tagLst>
</file>

<file path=ppt/tags/tag6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9"/>
  <p:tag name="KSO_WM_UNIT_INDEX" val="69"/>
  <p:tag name="KSO_WM_UNIT_LAYERLEVEL" val="1"/>
  <p:tag name="KSO_WM_UNIT_TYPE" val="i"/>
</p:tagLst>
</file>

<file path=ppt/tags/tag6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0"/>
  <p:tag name="KSO_WM_UNIT_INDEX" val="70"/>
  <p:tag name="KSO_WM_UNIT_LAYERLEVEL" val="1"/>
  <p:tag name="KSO_WM_UNIT_TYPE" val="i"/>
</p:tagLst>
</file>

<file path=ppt/tags/tag6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1"/>
  <p:tag name="KSO_WM_UNIT_INDEX" val="71"/>
  <p:tag name="KSO_WM_UNIT_LAYERLEVEL" val="1"/>
  <p:tag name="KSO_WM_UNIT_TYPE" val="i"/>
</p:tagLst>
</file>

<file path=ppt/tags/tag6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2"/>
  <p:tag name="KSO_WM_UNIT_INDEX" val="72"/>
  <p:tag name="KSO_WM_UNIT_LAYERLEVEL" val="1"/>
  <p:tag name="KSO_WM_UNIT_TYPE" val="i"/>
</p:tagLst>
</file>

<file path=ppt/tags/tag6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3"/>
  <p:tag name="KSO_WM_UNIT_INDEX" val="73"/>
  <p:tag name="KSO_WM_UNIT_LAYERLEVEL" val="1"/>
  <p:tag name="KSO_WM_UNIT_TYPE" val="i"/>
</p:tagLst>
</file>

<file path=ppt/tags/tag6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4"/>
  <p:tag name="KSO_WM_UNIT_INDEX" val="74"/>
  <p:tag name="KSO_WM_UNIT_LAYERLEVEL" val="1"/>
  <p:tag name="KSO_WM_UNIT_TYPE" val="i"/>
</p:tagLst>
</file>

<file path=ppt/tags/tag6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5"/>
  <p:tag name="KSO_WM_UNIT_INDEX" val="75"/>
  <p:tag name="KSO_WM_UNIT_LAYERLEVEL" val="1"/>
  <p:tag name="KSO_WM_UNIT_TYPE" val="i"/>
</p:tagLst>
</file>

<file path=ppt/tags/tag6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6"/>
  <p:tag name="KSO_WM_UNIT_INDEX" val="76"/>
  <p:tag name="KSO_WM_UNIT_LAYERLEVEL" val="1"/>
  <p:tag name="KSO_WM_UNIT_TYPE" val="i"/>
</p:tagLst>
</file>

<file path=ppt/tags/tag6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7"/>
  <p:tag name="KSO_WM_UNIT_INDEX" val="77"/>
  <p:tag name="KSO_WM_UNIT_LAYERLEVEL" val="1"/>
  <p:tag name="KSO_WM_UNIT_TYPE" val="i"/>
</p:tagLst>
</file>

<file path=ppt/tags/tag6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8"/>
  <p:tag name="KSO_WM_UNIT_INDEX" val="78"/>
  <p:tag name="KSO_WM_UNIT_LAYERLEVEL" val="1"/>
  <p:tag name="KSO_WM_UNIT_TYPE" val="i"/>
</p:tagLst>
</file>

<file path=ppt/tags/tag6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9"/>
  <p:tag name="KSO_WM_UNIT_INDEX" val="79"/>
  <p:tag name="KSO_WM_UNIT_LAYERLEVEL" val="1"/>
  <p:tag name="KSO_WM_UNIT_TYPE" val="i"/>
</p:tagLst>
</file>

<file path=ppt/tags/tag6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0"/>
  <p:tag name="KSO_WM_UNIT_INDEX" val="80"/>
  <p:tag name="KSO_WM_UNIT_LAYERLEVEL" val="1"/>
  <p:tag name="KSO_WM_UNIT_TYPE" val="i"/>
</p:tagLst>
</file>

<file path=ppt/tags/tag6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1"/>
  <p:tag name="KSO_WM_UNIT_INDEX" val="81"/>
  <p:tag name="KSO_WM_UNIT_LAYERLEVEL" val="1"/>
  <p:tag name="KSO_WM_UNIT_TYPE" val="i"/>
</p:tagLst>
</file>

<file path=ppt/tags/tag6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2"/>
  <p:tag name="KSO_WM_UNIT_INDEX" val="82"/>
  <p:tag name="KSO_WM_UNIT_LAYERLEVEL" val="1"/>
  <p:tag name="KSO_WM_UNIT_TYPE" val="i"/>
</p:tagLst>
</file>

<file path=ppt/tags/tag6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3"/>
  <p:tag name="KSO_WM_UNIT_INDEX" val="83"/>
  <p:tag name="KSO_WM_UNIT_LAYERLEVEL" val="1"/>
  <p:tag name="KSO_WM_UNIT_TYPE" val="i"/>
</p:tagLst>
</file>

<file path=ppt/tags/tag6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4"/>
  <p:tag name="KSO_WM_UNIT_INDEX" val="84"/>
  <p:tag name="KSO_WM_UNIT_LAYERLEVEL" val="1"/>
  <p:tag name="KSO_WM_UNIT_TYPE" val="i"/>
</p:tagLst>
</file>

<file path=ppt/tags/tag6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5"/>
  <p:tag name="KSO_WM_UNIT_INDEX" val="85"/>
  <p:tag name="KSO_WM_UNIT_LAYERLEVEL" val="1"/>
  <p:tag name="KSO_WM_UNIT_TYPE" val="i"/>
</p:tagLst>
</file>

<file path=ppt/tags/tag6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6"/>
  <p:tag name="KSO_WM_UNIT_INDEX" val="86"/>
  <p:tag name="KSO_WM_UNIT_LAYERLEVEL" val="1"/>
  <p:tag name="KSO_WM_UNIT_TYPE" val="i"/>
</p:tagLst>
</file>

<file path=ppt/tags/tag6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6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6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6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6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6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6"/>
  <p:tag name="KSO_WM_UNIT_INDEX" val="6"/>
  <p:tag name="KSO_WM_UNIT_LAYERLEVEL" val="1"/>
  <p:tag name="KSO_WM_UNIT_TYPE" val="i"/>
</p:tagLst>
</file>

<file path=ppt/tags/tag6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7"/>
  <p:tag name="KSO_WM_UNIT_INDEX" val="7"/>
  <p:tag name="KSO_WM_UNIT_LAYERLEVEL" val="1"/>
  <p:tag name="KSO_WM_UNIT_TYPE" val="i"/>
</p:tagLst>
</file>

<file path=ppt/tags/tag6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8"/>
  <p:tag name="KSO_WM_UNIT_INDEX" val="8"/>
  <p:tag name="KSO_WM_UNIT_LAYERLEVEL" val="1"/>
  <p:tag name="KSO_WM_UNIT_TYPE" val="i"/>
</p:tagLst>
</file>

<file path=ppt/tags/tag6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9"/>
  <p:tag name="KSO_WM_UNIT_INDEX" val="9"/>
  <p:tag name="KSO_WM_UNIT_LAYERLEVEL" val="1"/>
  <p:tag name="KSO_WM_UNIT_TYPE" val="i"/>
</p:tagLst>
</file>

<file path=ppt/tags/tag6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0"/>
  <p:tag name="KSO_WM_UNIT_INDEX" val="10"/>
  <p:tag name="KSO_WM_UNIT_LAYERLEVEL" val="1"/>
  <p:tag name="KSO_WM_UNIT_TYPE" val="i"/>
</p:tagLst>
</file>

<file path=ppt/tags/tag6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1"/>
  <p:tag name="KSO_WM_UNIT_INDEX" val="11"/>
  <p:tag name="KSO_WM_UNIT_LAYERLEVEL" val="1"/>
  <p:tag name="KSO_WM_UNIT_TYPE" val="i"/>
</p:tagLst>
</file>

<file path=ppt/tags/tag6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2"/>
  <p:tag name="KSO_WM_UNIT_INDEX" val="12"/>
  <p:tag name="KSO_WM_UNIT_LAYERLEVEL" val="1"/>
  <p:tag name="KSO_WM_UNIT_TYPE" val="i"/>
</p:tagLst>
</file>

<file path=ppt/tags/tag6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3"/>
  <p:tag name="KSO_WM_UNIT_INDEX" val="13"/>
  <p:tag name="KSO_WM_UNIT_LAYERLEVEL" val="1"/>
  <p:tag name="KSO_WM_UNIT_TYPE" val="i"/>
</p:tagLst>
</file>

<file path=ppt/tags/tag6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4"/>
  <p:tag name="KSO_WM_UNIT_INDEX" val="14"/>
  <p:tag name="KSO_WM_UNIT_LAYERLEVEL" val="1"/>
  <p:tag name="KSO_WM_UNIT_TYPE" val="i"/>
</p:tagLst>
</file>

<file path=ppt/tags/tag6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5"/>
  <p:tag name="KSO_WM_UNIT_INDEX" val="15"/>
  <p:tag name="KSO_WM_UNIT_LAYERLEVEL" val="1"/>
  <p:tag name="KSO_WM_UNIT_TYPE" val="i"/>
</p:tagLst>
</file>

<file path=ppt/tags/tag6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6"/>
  <p:tag name="KSO_WM_UNIT_INDEX" val="16"/>
  <p:tag name="KSO_WM_UNIT_LAYERLEVEL" val="1"/>
  <p:tag name="KSO_WM_UNIT_TYPE" val="i"/>
</p:tagLst>
</file>

<file path=ppt/tags/tag6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7"/>
  <p:tag name="KSO_WM_UNIT_INDEX" val="17"/>
  <p:tag name="KSO_WM_UNIT_LAYERLEVEL" val="1"/>
  <p:tag name="KSO_WM_UNIT_TYPE" val="i"/>
</p:tagLst>
</file>

<file path=ppt/tags/tag6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8"/>
  <p:tag name="KSO_WM_UNIT_INDEX" val="18"/>
  <p:tag name="KSO_WM_UNIT_LAYERLEVEL" val="1"/>
  <p:tag name="KSO_WM_UNIT_TYPE" val="i"/>
</p:tagLst>
</file>

<file path=ppt/tags/tag6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9"/>
  <p:tag name="KSO_WM_UNIT_INDEX" val="19"/>
  <p:tag name="KSO_WM_UNIT_LAYERLEVEL" val="1"/>
  <p:tag name="KSO_WM_UNIT_TYPE" val="i"/>
</p:tagLst>
</file>

<file path=ppt/tags/tag6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0"/>
  <p:tag name="KSO_WM_UNIT_INDEX" val="20"/>
  <p:tag name="KSO_WM_UNIT_LAYERLEVEL" val="1"/>
  <p:tag name="KSO_WM_UNIT_TYPE" val="i"/>
</p:tagLst>
</file>

<file path=ppt/tags/tag6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1"/>
  <p:tag name="KSO_WM_UNIT_INDEX" val="21"/>
  <p:tag name="KSO_WM_UNIT_LAYERLEVEL" val="1"/>
  <p:tag name="KSO_WM_UNIT_TYPE" val="i"/>
</p:tagLst>
</file>

<file path=ppt/tags/tag6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2"/>
  <p:tag name="KSO_WM_UNIT_INDEX" val="22"/>
  <p:tag name="KSO_WM_UNIT_LAYERLEVEL" val="1"/>
  <p:tag name="KSO_WM_UNIT_TYPE" val="i"/>
</p:tagLst>
</file>

<file path=ppt/tags/tag6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3"/>
  <p:tag name="KSO_WM_UNIT_INDEX" val="23"/>
  <p:tag name="KSO_WM_UNIT_LAYERLEVEL" val="1"/>
  <p:tag name="KSO_WM_UNIT_TYPE" val="i"/>
</p:tagLst>
</file>

<file path=ppt/tags/tag6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4"/>
  <p:tag name="KSO_WM_UNIT_INDEX" val="24"/>
  <p:tag name="KSO_WM_UNIT_LAYERLEVEL" val="1"/>
  <p:tag name="KSO_WM_UNIT_TYPE" val="i"/>
</p:tagLst>
</file>

<file path=ppt/tags/tag6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5"/>
  <p:tag name="KSO_WM_UNIT_INDEX" val="25"/>
  <p:tag name="KSO_WM_UNIT_LAYERLEVEL" val="1"/>
  <p:tag name="KSO_WM_UNIT_TYPE" val="i"/>
</p:tagLst>
</file>

<file path=ppt/tags/tag6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6"/>
  <p:tag name="KSO_WM_UNIT_INDEX" val="26"/>
  <p:tag name="KSO_WM_UNIT_LAYERLEVEL" val="1"/>
  <p:tag name="KSO_WM_UNIT_TYPE" val="i"/>
</p:tagLst>
</file>

<file path=ppt/tags/tag6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7"/>
  <p:tag name="KSO_WM_UNIT_INDEX" val="27"/>
  <p:tag name="KSO_WM_UNIT_LAYERLEVEL" val="1"/>
  <p:tag name="KSO_WM_UNIT_TYPE" val="i"/>
</p:tagLst>
</file>

<file path=ppt/tags/tag6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8"/>
  <p:tag name="KSO_WM_UNIT_INDEX" val="28"/>
  <p:tag name="KSO_WM_UNIT_LAYERLEVEL" val="1"/>
  <p:tag name="KSO_WM_UNIT_TYPE" val="i"/>
</p:tagLst>
</file>

<file path=ppt/tags/tag6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9"/>
  <p:tag name="KSO_WM_UNIT_INDEX" val="29"/>
  <p:tag name="KSO_WM_UNIT_LAYERLEVEL" val="1"/>
  <p:tag name="KSO_WM_UNIT_TYPE" val="i"/>
</p:tagLst>
</file>

<file path=ppt/tags/tag6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0"/>
  <p:tag name="KSO_WM_UNIT_INDEX" val="30"/>
  <p:tag name="KSO_WM_UNIT_LAYERLEVEL" val="1"/>
  <p:tag name="KSO_WM_UNIT_TYPE" val="i"/>
</p:tagLst>
</file>

<file path=ppt/tags/tag6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1"/>
  <p:tag name="KSO_WM_UNIT_INDEX" val="31"/>
  <p:tag name="KSO_WM_UNIT_LAYERLEVEL" val="1"/>
  <p:tag name="KSO_WM_UNIT_TYPE" val="i"/>
</p:tagLst>
</file>

<file path=ppt/tags/tag6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2"/>
  <p:tag name="KSO_WM_UNIT_INDEX" val="32"/>
  <p:tag name="KSO_WM_UNIT_LAYERLEVEL" val="1"/>
  <p:tag name="KSO_WM_UNIT_TYPE" val="i"/>
</p:tagLst>
</file>

<file path=ppt/tags/tag6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3"/>
  <p:tag name="KSO_WM_UNIT_INDEX" val="33"/>
  <p:tag name="KSO_WM_UNIT_LAYERLEVEL" val="1"/>
  <p:tag name="KSO_WM_UNIT_TYPE" val="i"/>
</p:tagLst>
</file>

<file path=ppt/tags/tag6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4"/>
  <p:tag name="KSO_WM_UNIT_INDEX" val="34"/>
  <p:tag name="KSO_WM_UNIT_LAYERLEVEL" val="1"/>
  <p:tag name="KSO_WM_UNIT_TYPE" val="i"/>
</p:tagLst>
</file>

<file path=ppt/tags/tag6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5"/>
  <p:tag name="KSO_WM_UNIT_INDEX" val="35"/>
  <p:tag name="KSO_WM_UNIT_LAYERLEVEL" val="1"/>
  <p:tag name="KSO_WM_UNIT_TYPE" val="i"/>
</p:tagLst>
</file>

<file path=ppt/tags/tag6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6"/>
  <p:tag name="KSO_WM_UNIT_INDEX" val="36"/>
  <p:tag name="KSO_WM_UNIT_LAYERLEVEL" val="1"/>
  <p:tag name="KSO_WM_UNIT_TYPE" val="i"/>
</p:tagLst>
</file>

<file path=ppt/tags/tag6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7"/>
  <p:tag name="KSO_WM_UNIT_INDEX" val="37"/>
  <p:tag name="KSO_WM_UNIT_LAYERLEVEL" val="1"/>
  <p:tag name="KSO_WM_UNIT_TYPE" val="i"/>
</p:tagLst>
</file>

<file path=ppt/tags/tag6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8"/>
  <p:tag name="KSO_WM_UNIT_INDEX" val="38"/>
  <p:tag name="KSO_WM_UNIT_LAYERLEVEL" val="1"/>
  <p:tag name="KSO_WM_UNIT_TYPE" val="i"/>
</p:tagLst>
</file>

<file path=ppt/tags/tag6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9"/>
  <p:tag name="KSO_WM_UNIT_INDEX" val="39"/>
  <p:tag name="KSO_WM_UNIT_LAYERLEVEL" val="1"/>
  <p:tag name="KSO_WM_UNIT_TYPE" val="i"/>
</p:tagLst>
</file>

<file path=ppt/tags/tag6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0"/>
  <p:tag name="KSO_WM_UNIT_INDEX" val="40"/>
  <p:tag name="KSO_WM_UNIT_LAYERLEVEL" val="1"/>
  <p:tag name="KSO_WM_UNIT_TYPE" val="i"/>
</p:tagLst>
</file>

<file path=ppt/tags/tag6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1"/>
  <p:tag name="KSO_WM_UNIT_INDEX" val="41"/>
  <p:tag name="KSO_WM_UNIT_LAYERLEVEL" val="1"/>
  <p:tag name="KSO_WM_UNIT_TYPE" val="i"/>
</p:tagLst>
</file>

<file path=ppt/tags/tag6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2"/>
  <p:tag name="KSO_WM_UNIT_INDEX" val="42"/>
  <p:tag name="KSO_WM_UNIT_LAYERLEVEL" val="1"/>
  <p:tag name="KSO_WM_UNIT_TYPE" val="i"/>
</p:tagLst>
</file>

<file path=ppt/tags/tag6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6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696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6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700.xml><?xml version="1.0" encoding="utf-8"?>
<p:tagLst xmlns:p="http://schemas.openxmlformats.org/presentationml/2006/main">
  <p:tag name="KSO_WM_BEAUTIFY_FLAG" val="#wm#"/>
  <p:tag name="KSO_WM_SLIDE_CONTENT_AREA" val="{&quot;left&quot;:&quot;82.8&quot;,&quot;top&quot;:&quot;111.1&quot;,&quot;width&quot;:&quot;593.8&quot;,&quot;height&quot;:&quot;288.05&quot;}"/>
  <p:tag name="KSO_WM_SLIDE_ID" val="custom20230896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7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7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7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i*1_1_1"/>
  <p:tag name="KSO_WM_UNIT_INDEX" val="1_1_1"/>
  <p:tag name="KSO_WM_UNIT_LAYERLEVEL" val="1_1_1"/>
  <p:tag name="KSO_WM_UNIT_TYPE" val="l_h_i"/>
</p:tagLst>
</file>

<file path=ppt/tags/tag7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i*1_1_3"/>
  <p:tag name="KSO_WM_UNIT_INDEX" val="1_1_3"/>
  <p:tag name="KSO_WM_UNIT_LAYERLEVEL" val="1_1_1"/>
  <p:tag name="KSO_WM_UNIT_TYPE" val="l_h_i"/>
</p:tagLst>
</file>

<file path=ppt/tags/tag7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i*1_1_2"/>
  <p:tag name="KSO_WM_UNIT_INDEX" val="1_1_2"/>
  <p:tag name="KSO_WM_UNIT_LAYERLEVEL" val="1_1_1"/>
  <p:tag name="KSO_WM_UNIT_SUBTYPE" val="d"/>
  <p:tag name="KSO_WM_UNIT_TYPE" val="l_h_i"/>
</p:tagLst>
</file>

<file path=ppt/tags/tag7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</p:tagLst>
</file>

<file path=ppt/tags/tag7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i*1_2_1"/>
  <p:tag name="KSO_WM_UNIT_INDEX" val="1_2_1"/>
  <p:tag name="KSO_WM_UNIT_LAYERLEVEL" val="1_1_1"/>
  <p:tag name="KSO_WM_UNIT_TYPE" val="l_h_i"/>
</p:tagLst>
</file>

<file path=ppt/tags/tag7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i*1_2_3"/>
  <p:tag name="KSO_WM_UNIT_INDEX" val="1_2_3"/>
  <p:tag name="KSO_WM_UNIT_LAYERLEVEL" val="1_1_1"/>
  <p:tag name="KSO_WM_UNIT_TYPE" val="l_h_i"/>
</p:tagLst>
</file>

<file path=ppt/tags/tag7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i*1_2_2"/>
  <p:tag name="KSO_WM_UNIT_INDEX" val="1_2_2"/>
  <p:tag name="KSO_WM_UNIT_LAYERLEVEL" val="1_1_1"/>
  <p:tag name="KSO_WM_UNIT_SUBTYPE" val="d"/>
  <p:tag name="KSO_WM_UNIT_TYPE" val="l_h_i"/>
</p:tagLst>
</file>

<file path=ppt/tags/tag7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i*1_3_1"/>
  <p:tag name="KSO_WM_UNIT_INDEX" val="1_3_1"/>
  <p:tag name="KSO_WM_UNIT_LAYERLEVEL" val="1_1_1"/>
  <p:tag name="KSO_WM_UNIT_TYPE" val="l_h_i"/>
</p:tagLst>
</file>

<file path=ppt/tags/tag7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i*1_3_3"/>
  <p:tag name="KSO_WM_UNIT_INDEX" val="1_3_3"/>
  <p:tag name="KSO_WM_UNIT_LAYERLEVEL" val="1_1_1"/>
  <p:tag name="KSO_WM_UNIT_TYPE" val="l_h_i"/>
</p:tagLst>
</file>

<file path=ppt/tags/tag7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i*1_3_2"/>
  <p:tag name="KSO_WM_UNIT_INDEX" val="1_3_2"/>
  <p:tag name="KSO_WM_UNIT_LAYERLEVEL" val="1_1_1"/>
  <p:tag name="KSO_WM_UNIT_SUBTYPE" val="d"/>
  <p:tag name="KSO_WM_UNIT_TYPE" val="l_h_i"/>
</p:tagLst>
</file>

<file path=ppt/tags/tag7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</p:tagLst>
</file>

<file path=ppt/tags/tag7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i*1_4_1"/>
  <p:tag name="KSO_WM_UNIT_INDEX" val="1_4_1"/>
  <p:tag name="KSO_WM_UNIT_LAYERLEVEL" val="1_1_1"/>
  <p:tag name="KSO_WM_UNIT_TYPE" val="l_h_i"/>
</p:tagLst>
</file>

<file path=ppt/tags/tag7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i*1_4_3"/>
  <p:tag name="KSO_WM_UNIT_INDEX" val="1_4_3"/>
  <p:tag name="KSO_WM_UNIT_LAYERLEVEL" val="1_1_1"/>
  <p:tag name="KSO_WM_UNIT_TYPE" val="l_h_i"/>
</p:tagLst>
</file>

<file path=ppt/tags/tag7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i*1_4_2"/>
  <p:tag name="KSO_WM_UNIT_INDEX" val="1_4_2"/>
  <p:tag name="KSO_WM_UNIT_LAYERLEVEL" val="1_1_1"/>
  <p:tag name="KSO_WM_UNIT_SUBTYPE" val="d"/>
  <p:tag name="KSO_WM_UNIT_TYPE" val="l_h_i"/>
</p:tagLst>
</file>

<file path=ppt/tags/tag7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</p:tagLst>
</file>

<file path=ppt/tags/tag7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i*1_5_1"/>
  <p:tag name="KSO_WM_UNIT_INDEX" val="1_5_1"/>
  <p:tag name="KSO_WM_UNIT_LAYERLEVEL" val="1_1_1"/>
  <p:tag name="KSO_WM_UNIT_TYPE" val="l_h_i"/>
</p:tagLst>
</file>

<file path=ppt/tags/tag7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i*1_5_3"/>
  <p:tag name="KSO_WM_UNIT_INDEX" val="1_5_3"/>
  <p:tag name="KSO_WM_UNIT_LAYERLEVEL" val="1_1_1"/>
  <p:tag name="KSO_WM_UNIT_TYPE" val="l_h_i"/>
</p:tagLst>
</file>

<file path=ppt/tags/tag7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5*l_h_i*1_5_2"/>
  <p:tag name="KSO_WM_UNIT_INDEX" val="1_5_2"/>
  <p:tag name="KSO_WM_UNIT_LAYERLEVEL" val="1_1_1"/>
  <p:tag name="KSO_WM_UNIT_SUBTYPE" val="d"/>
  <p:tag name="KSO_WM_UNIT_TYPE" val="l_h_i"/>
</p:tagLst>
</file>

<file path=ppt/tags/tag723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96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0"/>
</p:tagLst>
</file>

<file path=ppt/tags/tag726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10"/>
</p:tagLst>
</file>

<file path=ppt/tags/tag729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7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7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7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7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7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7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7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7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7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7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7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7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7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7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7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7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7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7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7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7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4*l_h_i*1_4_1"/>
  <p:tag name="KSO_WM_UNIT_INDEX" val="1_4_1"/>
  <p:tag name="KSO_WM_UNIT_LAYERLEVEL" val="1_1_1"/>
  <p:tag name="KSO_WM_UNIT_LINE_FORE_SCHEMECOLOR_INDEX" val="7"/>
  <p:tag name="KSO_WM_UNIT_TYPE" val="l_h_i"/>
</p:tagLst>
</file>

<file path=ppt/tags/tag7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4*l_h_i*1_4_2"/>
  <p:tag name="KSO_WM_UNIT_INDEX" val="1_4_2"/>
  <p:tag name="KSO_WM_UNIT_LAYERLEVEL" val="1_1_1"/>
  <p:tag name="KSO_WM_UNIT_TYPE" val="l_h_i"/>
</p:tagLst>
</file>

<file path=ppt/tags/tag7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75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5_1"/>
  <p:tag name="KSO_WM_UNIT_INDEX" val="1_5_1"/>
  <p:tag name="KSO_WM_UNIT_LAYERLEVEL" val="1_1_1"/>
  <p:tag name="KSO_WM_UNIT_TYPE" val="l_h_i"/>
</p:tagLst>
</file>

<file path=ppt/tags/tag7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5_2"/>
  <p:tag name="KSO_WM_UNIT_INDEX" val="1_5_2"/>
  <p:tag name="KSO_WM_UNIT_LAYERLEVEL" val="1_1_1"/>
  <p:tag name="KSO_WM_UNIT_TYPE" val="l_h_i"/>
</p:tagLst>
</file>

<file path=ppt/tags/tag7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5_1"/>
  <p:tag name="KSO_WM_UNIT_INDEX" val="1_5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75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1_1"/>
  <p:tag name="KSO_WM_UNIT_INDEX" val="1_1_1"/>
  <p:tag name="KSO_WM_UNIT_LAYERLEVEL" val="1_1_1"/>
  <p:tag name="KSO_WM_UNIT_TYPE" val="l_h_i"/>
</p:tagLst>
</file>

<file path=ppt/tags/tag7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1_2"/>
  <p:tag name="KSO_WM_UNIT_INDEX" val="1_1_2"/>
  <p:tag name="KSO_WM_UNIT_LAYERLEVEL" val="1_1_1"/>
  <p:tag name="KSO_WM_UNIT_TYPE" val="l_h_i"/>
</p:tagLst>
</file>

<file path=ppt/tags/tag7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7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4*l_h_i*1_2_1"/>
  <p:tag name="KSO_WM_UNIT_INDEX" val="1_2_1"/>
  <p:tag name="KSO_WM_UNIT_LAYERLEVEL" val="1_1_1"/>
  <p:tag name="KSO_WM_UNIT_LINE_FORE_SCHEMECOLOR_INDEX" val="7"/>
  <p:tag name="KSO_WM_UNIT_TYPE" val="l_h_i"/>
</p:tagLst>
</file>

<file path=ppt/tags/tag7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4*l_h_i*1_2_2"/>
  <p:tag name="KSO_WM_UNIT_INDEX" val="1_2_2"/>
  <p:tag name="KSO_WM_UNIT_LAYERLEVEL" val="1_1_1"/>
  <p:tag name="KSO_WM_UNIT_TYPE" val="l_h_i"/>
</p:tagLst>
</file>

<file path=ppt/tags/tag7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7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3_1"/>
  <p:tag name="KSO_WM_UNIT_INDEX" val="1_3_1"/>
  <p:tag name="KSO_WM_UNIT_LAYERLEVEL" val="1_1_1"/>
  <p:tag name="KSO_WM_UNIT_TYPE" val="l_h_i"/>
</p:tagLst>
</file>

<file path=ppt/tags/tag7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7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3_2"/>
  <p:tag name="KSO_WM_UNIT_INDEX" val="1_3_2"/>
  <p:tag name="KSO_WM_UNIT_LAYERLEVEL" val="1_1_1"/>
  <p:tag name="KSO_WM_UNIT_TYPE" val="l_h_i"/>
</p:tagLst>
</file>

<file path=ppt/tags/tag7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7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7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76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7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7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7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77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7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7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7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7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7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77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7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78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7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7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7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78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7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7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7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7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7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10"/>
</p:tagLst>
</file>

<file path=ppt/tags/tag791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5*l_h_i*1_1_1"/>
  <p:tag name="KSO_WM_UNIT_INDEX" val="1_1_1"/>
  <p:tag name="KSO_WM_UNIT_LAYERLEVEL" val="1_1_1"/>
  <p:tag name="KSO_WM_UNIT_TYPE" val="l_h_i"/>
</p:tagLst>
</file>

<file path=ppt/tags/tag7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7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5*l_h_i*1_1_2"/>
  <p:tag name="KSO_WM_UNIT_INDEX" val="1_1_2"/>
  <p:tag name="KSO_WM_UNIT_LAYERLEVEL" val="1_1_1"/>
  <p:tag name="KSO_WM_UNIT_TYPE" val="l_h_i"/>
</p:tagLst>
</file>

<file path=ppt/tags/tag7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5*l_h_i*1_2_1"/>
  <p:tag name="KSO_WM_UNIT_INDEX" val="1_2_1"/>
  <p:tag name="KSO_WM_UNIT_LAYERLEVEL" val="1_1_1"/>
  <p:tag name="KSO_WM_UNIT_TYPE" val="l_h_i"/>
</p:tagLst>
</file>

<file path=ppt/tags/tag7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7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5*l_h_i*1_2_2"/>
  <p:tag name="KSO_WM_UNIT_INDEX" val="1_2_2"/>
  <p:tag name="KSO_WM_UNIT_LAYERLEVEL" val="1_1_1"/>
  <p:tag name="KSO_WM_UNIT_TYPE" val="l_h_i"/>
</p:tagLst>
</file>

<file path=ppt/tags/tag7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5*l_h_i*1_3_1"/>
  <p:tag name="KSO_WM_UNIT_INDEX" val="1_3_1"/>
  <p:tag name="KSO_WM_UNIT_LAYERLEVEL" val="1_1_1"/>
  <p:tag name="KSO_WM_UNIT_TYPE" val="l_h_i"/>
</p:tagLst>
</file>

<file path=ppt/tags/tag7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8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5*l_h_i*1_3_2"/>
  <p:tag name="KSO_WM_UNIT_INDEX" val="1_3_2"/>
  <p:tag name="KSO_WM_UNIT_LAYERLEVEL" val="1_1_1"/>
  <p:tag name="KSO_WM_UNIT_TYPE" val="l_h_i"/>
</p:tagLst>
</file>

<file path=ppt/tags/tag8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5*l_h_i*1_4_1"/>
  <p:tag name="KSO_WM_UNIT_INDEX" val="1_4_1"/>
  <p:tag name="KSO_WM_UNIT_LAYERLEVEL" val="1_1_1"/>
  <p:tag name="KSO_WM_UNIT_TYPE" val="l_h_i"/>
</p:tagLst>
</file>

<file path=ppt/tags/tag8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8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5*l_h_i*1_4_2"/>
  <p:tag name="KSO_WM_UNIT_INDEX" val="1_4_2"/>
  <p:tag name="KSO_WM_UNIT_LAYERLEVEL" val="1_1_1"/>
  <p:tag name="KSO_WM_UNIT_TYPE" val="l_h_i"/>
</p:tagLst>
</file>

<file path=ppt/tags/tag8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5*l_h_i*1_5_1"/>
  <p:tag name="KSO_WM_UNIT_INDEX" val="1_5_1"/>
  <p:tag name="KSO_WM_UNIT_LAYERLEVEL" val="1_1_1"/>
  <p:tag name="KSO_WM_UNIT_TYPE" val="l_h_i"/>
</p:tagLst>
</file>

<file path=ppt/tags/tag8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5_1"/>
  <p:tag name="KSO_WM_UNIT_INDEX" val="1_5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8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5*l_h_i*1_5_2"/>
  <p:tag name="KSO_WM_UNIT_INDEX" val="1_5_2"/>
  <p:tag name="KSO_WM_UNIT_LAYERLEVEL" val="1_1_1"/>
  <p:tag name="KSO_WM_UNIT_TYPE" val="l_h_i"/>
</p:tagLst>
</file>

<file path=ppt/tags/tag8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54_5*l_h_i*1_6_1"/>
  <p:tag name="KSO_WM_UNIT_INDEX" val="1_6_1"/>
  <p:tag name="KSO_WM_UNIT_LAYERLEVEL" val="1_1_1"/>
  <p:tag name="KSO_WM_UNIT_TYPE" val="l_h_i"/>
</p:tagLst>
</file>

<file path=ppt/tags/tag8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6_1"/>
  <p:tag name="KSO_WM_UNIT_INDEX" val="1_6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8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54_5*l_h_i*1_6_2"/>
  <p:tag name="KSO_WM_UNIT_INDEX" val="1_6_2"/>
  <p:tag name="KSO_WM_UNIT_LAYERLEVEL" val="1_1_1"/>
  <p:tag name="KSO_WM_UNIT_TYPE" val="l_h_i"/>
</p:tagLst>
</file>

<file path=ppt/tags/tag8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1_2"/>
  <p:tag name="KSO_WM_UNIT_INDEX" val="1_1_2"/>
  <p:tag name="KSO_WM_UNIT_LAYERLEVEL" val="1_1_1"/>
  <p:tag name="KSO_WM_UNIT_TYPE" val="l_h_i"/>
</p:tagLst>
</file>

<file path=ppt/tags/tag8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5*l_h_i*1_1_3"/>
  <p:tag name="KSO_WM_UNIT_INDEX" val="1_1_3"/>
  <p:tag name="KSO_WM_UNIT_LAYERLEVEL" val="1_1_1"/>
  <p:tag name="KSO_WM_UNIT_TYPE" val="l_h_i"/>
</p:tagLst>
</file>

<file path=ppt/tags/tag8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5*l_h_i*1_1_1"/>
  <p:tag name="KSO_WM_UNIT_INDEX" val="1_1_1"/>
  <p:tag name="KSO_WM_UNIT_LAYERLEVEL" val="1_1_1"/>
  <p:tag name="KSO_WM_UNIT_TYPE" val="l_h_i"/>
</p:tagLst>
</file>

<file path=ppt/tags/tag8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8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4_2"/>
  <p:tag name="KSO_WM_UNIT_INDEX" val="1_4_2"/>
  <p:tag name="KSO_WM_UNIT_LAYERLEVEL" val="1_1_1"/>
  <p:tag name="KSO_WM_UNIT_TYPE" val="l_h_i"/>
</p:tagLst>
</file>

<file path=ppt/tags/tag8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5*l_h_i*1_4_3"/>
  <p:tag name="KSO_WM_UNIT_INDEX" val="1_4_3"/>
  <p:tag name="KSO_WM_UNIT_LAYERLEVEL" val="1_1_1"/>
  <p:tag name="KSO_WM_UNIT_TYPE" val="l_h_i"/>
</p:tagLst>
</file>

<file path=ppt/tags/tag8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5*l_h_i*1_4_1"/>
  <p:tag name="KSO_WM_UNIT_INDEX" val="1_4_1"/>
  <p:tag name="KSO_WM_UNIT_LAYERLEVEL" val="1_1_1"/>
  <p:tag name="KSO_WM_UNIT_TYPE" val="l_h_i"/>
</p:tagLst>
</file>

<file path=ppt/tags/tag8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8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2_2"/>
  <p:tag name="KSO_WM_UNIT_INDEX" val="1_2_2"/>
  <p:tag name="KSO_WM_UNIT_LAYERLEVEL" val="1_1_1"/>
  <p:tag name="KSO_WM_UNIT_TYPE" val="l_h_i"/>
</p:tagLst>
</file>

<file path=ppt/tags/tag8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5*l_h_i*1_2_3"/>
  <p:tag name="KSO_WM_UNIT_INDEX" val="1_2_3"/>
  <p:tag name="KSO_WM_UNIT_LAYERLEVEL" val="1_1_1"/>
  <p:tag name="KSO_WM_UNIT_TYPE" val="l_h_i"/>
</p:tagLst>
</file>

<file path=ppt/tags/tag8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5*l_h_i*1_2_1"/>
  <p:tag name="KSO_WM_UNIT_INDEX" val="1_2_1"/>
  <p:tag name="KSO_WM_UNIT_LAYERLEVEL" val="1_1_1"/>
  <p:tag name="KSO_WM_UNIT_TYPE" val="l_h_i"/>
</p:tagLst>
</file>

<file path=ppt/tags/tag8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8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5_2"/>
  <p:tag name="KSO_WM_UNIT_INDEX" val="1_5_2"/>
  <p:tag name="KSO_WM_UNIT_LAYERLEVEL" val="1_1_1"/>
  <p:tag name="KSO_WM_UNIT_TYPE" val="l_h_i"/>
</p:tagLst>
</file>

<file path=ppt/tags/tag8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1_5*l_h_i*1_5_3"/>
  <p:tag name="KSO_WM_UNIT_INDEX" val="1_5_3"/>
  <p:tag name="KSO_WM_UNIT_LAYERLEVEL" val="1_1_1"/>
  <p:tag name="KSO_WM_UNIT_TYPE" val="l_h_i"/>
</p:tagLst>
</file>

<file path=ppt/tags/tag8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1_5*l_h_i*1_5_1"/>
  <p:tag name="KSO_WM_UNIT_INDEX" val="1_5_1"/>
  <p:tag name="KSO_WM_UNIT_LAYERLEVEL" val="1_1_1"/>
  <p:tag name="KSO_WM_UNIT_TYPE" val="l_h_i"/>
</p:tagLst>
</file>

<file path=ppt/tags/tag8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5_1"/>
  <p:tag name="KSO_WM_UNIT_INDEX" val="1_5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8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3_2"/>
  <p:tag name="KSO_WM_UNIT_INDEX" val="1_3_2"/>
  <p:tag name="KSO_WM_UNIT_LAYERLEVEL" val="1_1_1"/>
  <p:tag name="KSO_WM_UNIT_TYPE" val="l_h_i"/>
</p:tagLst>
</file>

<file path=ppt/tags/tag8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5*l_h_i*1_3_3"/>
  <p:tag name="KSO_WM_UNIT_INDEX" val="1_3_3"/>
  <p:tag name="KSO_WM_UNIT_LAYERLEVEL" val="1_1_1"/>
  <p:tag name="KSO_WM_UNIT_TYPE" val="l_h_i"/>
</p:tagLst>
</file>

<file path=ppt/tags/tag8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5*l_h_i*1_3_1"/>
  <p:tag name="KSO_WM_UNIT_INDEX" val="1_3_1"/>
  <p:tag name="KSO_WM_UNIT_LAYERLEVEL" val="1_1_1"/>
  <p:tag name="KSO_WM_UNIT_TYPE" val="l_h_i"/>
</p:tagLst>
</file>

<file path=ppt/tags/tag8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8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i*1_6_2"/>
  <p:tag name="KSO_WM_UNIT_INDEX" val="1_6_2"/>
  <p:tag name="KSO_WM_UNIT_LAYERLEVEL" val="1_1_1"/>
  <p:tag name="KSO_WM_UNIT_TYPE" val="l_h_i"/>
</p:tagLst>
</file>

<file path=ppt/tags/tag8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01_5*l_h_i*1_6_3"/>
  <p:tag name="KSO_WM_UNIT_INDEX" val="1_6_3"/>
  <p:tag name="KSO_WM_UNIT_LAYERLEVEL" val="1_1_1"/>
  <p:tag name="KSO_WM_UNIT_TYPE" val="l_h_i"/>
</p:tagLst>
</file>

<file path=ppt/tags/tag8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01_5*l_h_i*1_6_1"/>
  <p:tag name="KSO_WM_UNIT_INDEX" val="1_6_1"/>
  <p:tag name="KSO_WM_UNIT_LAYERLEVEL" val="1_1_1"/>
  <p:tag name="KSO_WM_UNIT_TYPE" val="l_h_i"/>
</p:tagLst>
</file>

<file path=ppt/tags/tag8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5*l_h_f*1_6_1"/>
  <p:tag name="KSO_WM_UNIT_INDEX" val="1_6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8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8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8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8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8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8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8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8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8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8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8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8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8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8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8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8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85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15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3">
      <vt:lpstr>Arial</vt:lpstr>
      <vt:lpstr>Calibri</vt:lpstr>
      <vt:lpstr>微软雅黑</vt:lpstr>
      <vt:lpstr>Wingdings</vt:lpstr>
      <vt:lpstr>+中文标题</vt:lpstr>
      <vt:lpstr>Calibri Light</vt:lpstr>
      <vt:lpstr>宋体</vt:lpstr>
      <vt:lpstr>Office Theme</vt:lpstr>
      <vt:lpstr>Science投稿培训</vt:lpstr>
      <vt:lpstr>目录</vt:lpstr>
      <vt:lpstr>单击添加章节标题</vt:lpstr>
      <vt:lpstr>了解Science投稿流程</vt:lpstr>
      <vt:lpstr>PowerPoint Presentation</vt:lpstr>
      <vt:lpstr>Science投稿要求</vt:lpstr>
      <vt:lpstr>Science审稿流程</vt:lpstr>
      <vt:lpstr>Science编辑和审稿人</vt:lpstr>
      <vt:lpstr>投稿常见问题</vt:lpstr>
      <vt:lpstr>准备Science投稿材料</vt:lpstr>
      <vt:lpstr>PowerPoint Presentation</vt:lpstr>
      <vt:lpstr>撰写论文大纲</vt:lpstr>
      <vt:lpstr>准备图片和表格</vt:lpstr>
      <vt:lpstr>撰写论文初稿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2024-08-30T00:19:17.016</cp:lastPrinted>
  <dcterms:created xsi:type="dcterms:W3CDTF">2024-08-29T16:19:17Z</dcterms:created>
  <dcterms:modified xsi:type="dcterms:W3CDTF">2024-08-29T16:19:20Z</dcterms:modified>
</cp:coreProperties>
</file>