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982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42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859FA4-0E79-477C-A81F-D1922FCC7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9D13F-DEED-4864-ADB0-65C4423F10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E848A1-0A2D-495D-9141-3CB108442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EBE6CF-B329-4C50-B7FB-9C4786632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3A9CEF4-9508-458B-AA93-2FA840A93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32207B-E776-4C8C-9B6E-C399B0BD7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21821D-FA33-4522-B2AD-74ECBC8F8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6783E6-8EF7-4753-BD32-563742E42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D17FE-B1E5-4E45-B9A9-C4F874523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F2DEB-4208-401C-ADFE-C293DC801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3B6D03-1DE1-4567-A26F-E9E31C6EB5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9812" r:id="rId2"/>
    <p:sldLayoutId id="2147489813" r:id="rId3"/>
    <p:sldLayoutId id="2147489814" r:id="rId4"/>
    <p:sldLayoutId id="2147489815" r:id="rId5"/>
    <p:sldLayoutId id="2147489816" r:id="rId6"/>
    <p:sldLayoutId id="2147489817" r:id="rId7"/>
    <p:sldLayoutId id="2147489818" r:id="rId8"/>
    <p:sldLayoutId id="2147489819" r:id="rId9"/>
    <p:sldLayoutId id="2147489820" r:id="rId10"/>
    <p:sldLayoutId id="21474898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6007501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月度工作梳理与成果展示PPT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XX,a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69596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69596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添加标题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336613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336613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工作梳理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6036310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6036310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成果展示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8706485" y="2700000"/>
            <a:ext cx="2700020" cy="14497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 fontScale="9905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06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106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8706485" y="3463270"/>
            <a:ext cx="2700020" cy="153352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32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32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工作梳理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工作内容概述</a:t>
            </a:r>
            <a:endParaRPr lang="zh-CN" altLang="en-US"/>
          </a:p>
        </p:txBody>
      </p:sp>
      <p:sp>
        <p:nvSpPr>
          <p:cNvPr id="1048970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2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完成市场调研，分析市场需求和竞争情况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4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6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7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制定销售计划和营销策略，确定目标客户群体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4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组织销售团队，分配销售任务，制定销售方案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88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8990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跟进销售进度，调整销售策略，提高销售业绩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工作完成情况</a:t>
            </a:r>
            <a:endParaRPr lang="zh-CN" altLang="en-US"/>
          </a:p>
        </p:txBody>
      </p:sp>
      <p:sp>
        <p:nvSpPr>
          <p:cNvPr id="104902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未完成的任务：说明原因和计划完成时间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已完成的任务：列举具体任务和完成时间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任务进度：展示整体完成进度和关键节点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任务质量：评估任务完成的质量和效果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工作亮点与不足</a:t>
            </a:r>
            <a:endParaRPr lang="zh-CN" altLang="en-US"/>
          </a:p>
        </p:txBody>
      </p:sp>
      <p:sp>
        <p:nvSpPr>
          <p:cNvPr id="104907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8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亮点：在市场拓展方面，我们成功地开拓了新的客户群体，为公司的业务增长做出了贡献。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亮点：在项目推进中，我们团队展现出了高效协作和创新能力，成功地解决了多个技术难题。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不足：在项目执行过程中，部分环节存在沟通不畅的情况，导致了一些不必要的误解和延误。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不足：在团队协作方面，部分成员在任务分配和时间管理上存在不足，影响了整体工作效率。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下一步工作计划</a:t>
            </a:r>
            <a:endParaRPr lang="zh-CN" altLang="en-US"/>
          </a:p>
        </p:txBody>
      </p:sp>
      <p:sp>
        <p:nvSpPr>
          <p:cNvPr id="1049128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确定目标：根据工作梳理，明确下一步的工作目标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2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制定计划：为实现目标，制定具体的行动计划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8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安排资源：合理分配人力、物力和财力等资源，确保计划的顺利实施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1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风险管理：预测可能出现的风险和问题，制定相应的应对措施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成果展示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https://d.book118.com/308060075014006023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4"/>
  <p:tag name="KSO_WM_SLIDE_INDEX" val="4"/>
  <p:tag name="KSO_WM_SLIDE_ITEM_CNT" val="4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41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微软雅黑</vt:lpstr>
      <vt:lpstr>Office Theme</vt:lpstr>
      <vt:lpstr>月度工作梳理与成果展示PPT</vt:lpstr>
      <vt:lpstr>目录</vt:lpstr>
      <vt:lpstr>单击添加章节标题</vt:lpstr>
      <vt:lpstr>工作梳理</vt:lpstr>
      <vt:lpstr>PowerPoint Presentation</vt:lpstr>
      <vt:lpstr>工作内容概述</vt:lpstr>
      <vt:lpstr>工作完成情况</vt:lpstr>
      <vt:lpstr>工作亮点与不足</vt:lpstr>
      <vt:lpstr>下一步工作计划</vt:lpstr>
      <vt:lpstr>成果展示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2024-08-29T11:43:23.937</cp:lastPrinted>
  <dcterms:created xsi:type="dcterms:W3CDTF">2024-08-29T03:43:23Z</dcterms:created>
  <dcterms:modified xsi:type="dcterms:W3CDTF">2024-08-29T03:43:25Z</dcterms:modified>
</cp:coreProperties>
</file>