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3C7DFF-C1A9-4074-8363-1B0676E6DC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502AFD-5C56-4940-BB95-E8050EC6B0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DFF017-1BEE-41ED-8AEB-9EC7F52B4B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03095F-A81E-4520-BBAE-DFD0FD57A1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F92BAC1-EC1B-4ED3-BFA7-5F473828D0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9BCCC30-1982-44D5-851E-A80835F259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EDEC579-FB6C-42EF-AC5C-FB06FC12B7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92075D-C58F-490C-ABFE-60A38B46AF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9680DD-9F7E-4C80-82C5-921F657A3F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8D4623-71FB-495E-912D-5A9730FFF2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B042F1-4E71-4C0E-AC0B-70809FA7A3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806110004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暴聋个案护理PPT\n## 1.暴聋的基本概念与病因\n### 1.1暴聋的定义与分类\n### 1.2暴聋的病因及危险因素\n### 1.3暴聋的发病率与流行病学特点\n## 2.暴聋的临床表现与诊断\n### 2.1暴聋的临床症状与体征\n### 2.2暴聋的诊断标准与流程\n### 2.3暴聋的辅助检查与诊断方法\n## 3.暴聋的治疗与护理方法\n### 3.1暴聋的治疗原则与方案\n### 3.2暴聋的药物治疗与护理\n### 3.3暴聋的康复治疗与护理\n## 4.暴聋的预防与健康教育\n### 4.1暴聋的预防策略与方法\n### 4.2暴聋的健康教育与宣传\n### 4.3暴聋的社区干预与健康管理\n## 5.暴聋个案护理案例分析\n### 5.1暴聋个案护理案例介绍\n### 5.2暴聋个案护理案例分析\n### 5.3暴聋个案护理案例启示与借鉴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暴聋个案护理PPT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暴聋的基本概念与病因</a:t>
            </a:r>
            <a:endParaRPr/>
          </a:p>
        </p:txBody>
      </p:sp>
      <p:sp>
        <p:nvSpPr>
          <p:cNvPr id="1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暴聋的定义</a:t>
                </a:r>
                <a:endParaRPr/>
              </a:p>
            </p:txBody>
          </p:sp>
          <p:sp>
            <p:nvSpPr>
              <p:cNvPr id="16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突发性听力损失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发病时间在数分钟到24小时内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听力损失程度至少为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30分贝</a:t>
                </a:r>
                <a:endParaRPr/>
              </a:p>
            </p:txBody>
          </p:sp>
          <p:sp>
            <p:nvSpPr>
              <p:cNvPr id="16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暴聋的分类</a:t>
                </a:r>
                <a:endParaRPr/>
              </a:p>
            </p:txBody>
          </p:sp>
          <p:sp>
            <p:nvSpPr>
              <p:cNvPr id="17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突发性聋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：病因不明，可能与病毒感染、血管病变等有关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噪声性聋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：长时间暴露在高分贝噪音环境中导致的听力损失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药物性聋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：使用某些药物导致的听力损失</a:t>
                </a:r>
                <a:endParaRPr/>
              </a:p>
            </p:txBody>
          </p:sp>
          <p:sp>
            <p:nvSpPr>
              <p:cNvPr id="17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暴聋的定义与分类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病因</a:t>
                </a:r>
                <a:endParaRPr/>
              </a:p>
            </p:txBody>
          </p:sp>
          <p:sp>
            <p:nvSpPr>
              <p:cNvPr id="18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病毒感染：如流感、腮腺炎等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血管病变：如高血压、血管炎等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自身免疫性听力损失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噪声暴露：长时间接触高分贝噪音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药物因素：如某些抗生素、利尿剂等</a:t>
                </a:r>
                <a:endParaRPr/>
              </a:p>
            </p:txBody>
          </p:sp>
          <p:sp>
            <p:nvSpPr>
              <p:cNvPr id="18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危险因素</a:t>
                </a:r>
                <a:endParaRPr/>
              </a:p>
            </p:txBody>
          </p:sp>
          <p:sp>
            <p:nvSpPr>
              <p:cNvPr id="19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年龄：中老年人发病率较高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家族史：有家族遗传倾向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慢性疾病：如高血压、糖尿病等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生活习惯：吸烟、饮酒等不良生活习惯</a:t>
                </a:r>
                <a:endParaRPr/>
              </a:p>
            </p:txBody>
          </p:sp>
          <p:sp>
            <p:nvSpPr>
              <p:cNvPr id="19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暴聋的病因及危险因素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暴聋的发病率与流行病学特点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0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0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发病率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全球发病率约为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5-10例/10万人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不同地区和人群发病率有所不同</a:t>
                </a:r>
                <a:endParaRPr/>
              </a:p>
            </p:txBody>
          </p:sp>
          <p:pic>
            <p:nvPicPr>
              <p:cNvPr id="20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0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流行病学特点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发病年龄以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40-60岁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男性发病率高于女性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季节性发病：秋冬季节发病率较高</a:t>
                </a:r>
                <a:endParaRPr/>
              </a:p>
            </p:txBody>
          </p:sp>
          <p:pic>
            <p:nvPicPr>
              <p:cNvPr id="21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暴聋的临床表现与诊断</a:t>
            </a:r>
            <a:endParaRPr/>
          </a:p>
        </p:txBody>
      </p:sp>
      <p:sp>
        <p:nvSpPr>
          <p:cNvPr id="21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暴聋的临床症状与体征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临床症状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突发性听力下降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耳鸣：嗡嗡声、响声等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耳胀满感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眩晕、恶心、呕吐</a:t>
                </a:r>
                <a:endParaRPr/>
              </a:p>
            </p:txBody>
          </p:sp>
          <p:pic>
            <p:nvPicPr>
              <p:cNvPr id="2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体征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外耳道正常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鼓膜完整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音叉试验提示感音神经性听力损失</a:t>
                </a:r>
                <a:endParaRPr/>
              </a:p>
            </p:txBody>
          </p:sp>
          <p:pic>
            <p:nvPicPr>
              <p:cNvPr id="22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暴聋的诊断标准与流程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诊断标准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发病时间在数分钟到24小时内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听力损失程度至少为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30分贝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持续时间超过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24小时</a:t>
                </a:r>
                <a:endParaRPr/>
              </a:p>
            </p:txBody>
          </p:sp>
          <p:pic>
            <p:nvPicPr>
              <p:cNvPr id="2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诊断流程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详细询问病史和症状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进行耳部检查和相关辅助检查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根据检查结果进行诊断</a:t>
                </a:r>
                <a:endParaRPr/>
              </a:p>
            </p:txBody>
          </p:sp>
          <p:pic>
            <p:nvPicPr>
              <p:cNvPr id="2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辅助检查</a:t>
                </a:r>
                <a:endParaRPr/>
              </a:p>
            </p:txBody>
          </p:sp>
          <p:sp>
            <p:nvSpPr>
              <p:cNvPr id="24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听力测试：纯音测听、声导抗测试等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耳蜗电图：评估耳蜗功能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头部影像学检查：排除颅内病变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血液检查：评估病毒感染、自身免疫性疾病等</a:t>
                </a:r>
                <a:endParaRPr/>
              </a:p>
            </p:txBody>
          </p:sp>
          <p:sp>
            <p:nvSpPr>
              <p:cNvPr id="24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诊断方法</a:t>
                </a:r>
                <a:endParaRPr/>
              </a:p>
            </p:txBody>
          </p:sp>
          <p:sp>
            <p:nvSpPr>
              <p:cNvPr id="25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根据病史、症状和检查结果进行综合诊断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排除其他耳部疾病：如中耳炎、耵聍阻塞等</a:t>
                </a:r>
                <a:endParaRPr/>
              </a:p>
            </p:txBody>
          </p:sp>
          <p:sp>
            <p:nvSpPr>
              <p:cNvPr id="25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暴聋的辅助检查与诊断方法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暴聋的治疗与护理方法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暴聋的治疗原则与方案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治疗原则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早期治疗：发病后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7天内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开始治疗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综合治疗：药物治疗、物理治疗、心理治疗等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个体化治疗：根据患者具体情况制定治疗方案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治疗方案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药物治疗：使用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糖皮质激素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神经营养药物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物理治疗：进行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高压氧治疗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中医针灸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心理治疗：进行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心理疏导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听力康复训练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https://d.book118.com/308061100042006037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暴聋个案护理PPT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2024-09-17T00:53:29.537</cp:lastPrinted>
  <dcterms:created xsi:type="dcterms:W3CDTF">2024-09-16T16:53:29Z</dcterms:created>
  <dcterms:modified xsi:type="dcterms:W3CDTF">2024-09-16T16:53:31Z</dcterms:modified>
</cp:coreProperties>
</file>