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81091-AE73-4CD3-8FE8-B8DAF84F4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80337-BC12-4350-972D-535C352F8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261FF-8B1F-495F-93AA-7E8225A5F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9EDC48-8878-420E-B230-26682849C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BCB258-22DE-46FF-A235-64FA8183F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FB8C97-FADA-44FD-B7CF-FCE5AFA32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71544E-4740-44E3-8C14-82EC5DDC2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A11854-116C-454C-93F8-2FF03D189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3B21DB-8DAE-44F6-8937-707ECCC12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6DA51-D10E-48E3-B7BB-0CE20A316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5A59C-EA8A-45F8-8067-7FB4061F0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6111406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液晶广告机产品需求方案书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产品概述与目标市场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用户需求分析与功能设计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硬件选型与配置方案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软件系统架构设计与开发计划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界面设计与交互体验优化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品质保障措施与售后服务支持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产品概述与目标市场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417" r="15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高清晰度显示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多功能性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液晶广告机定义及特点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采用高清液晶显示屏，能够呈现清晰、细腻的图像和文字，提升广告效果。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可与观众进行互动，如触摸屏幕、语音识别等，增强观众参与感和体验感。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支持视频、图片、文字等多种广告形式展示，满足多样化广告需求。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采用低功耗设计，节能环保，符合绿色发展理念。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教育培训市场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适用于学校、培训机构等，用于辅助教学、展示课程内容等。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商业广告市场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适用于商场、超市、酒店等商业场所，用于品牌宣传、产品推广等。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公共信息展示市场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适用于政府机构、公共服务场所等，用于政策宣传、信息发布等。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目标市场分析与定位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竞品A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具有较高的市场份额，品牌知名度高，但价格较高，且互动性较差。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竞品B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价格适中，互动性较好，但显示效果一般，且售后服务不佳。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竞品C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显示效果出色，价格较低，但功能较为单一，无法满足多样化需求。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竞争对手产品对比分析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用户需求分析与功能设计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商场、酒店、餐厅、医院、学校等公共场所及企业宣传部门。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目标用户群体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通过问卷调查、访谈、观察等方式收集用户需求。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需求调研方法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整理并分析用户需求，确定产品应具备的核心功能和辅助功能。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调研结果分析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用户群体划分及需求调研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43" r="1254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核心功能设计与实现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支持视频、图片、音频等多种媒体格式播放，满足用户多样化宣传需求。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根据用户需求设定开关机时间，节省能源并延长设备使用寿命。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提供远程管理功能，方便用户随时随地对广告机进行内容更新和设置调整。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支持多屏联动播放，实现更大范围的宣传效果。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多媒体播放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定时开关机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远程管理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多屏互动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触摸交互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可选配触摸屏，实现用户与广告机的互动体验，提升宣传效果。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数据统计与分析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提供播放数据统计功能，帮助用户了解宣传效果并优化内容策略。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网络连接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支持有线和无线网络连接，确保广告机在不同场景下的稳定运行。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软件升级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提供软件升级服务，确保广告机功能不断完善并适应市场需求变化。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辅助功能及拓展性考虑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硬件选型与配置方案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654" r="2165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根据实际需求选择不同尺寸的液晶显示屏，常见尺寸包括32寸、43寸、55寸等。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显示屏尺寸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高分辨率的显示屏能够呈现更清晰的图像和文字，建议选择1080P或4K分辨率的显示屏。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分辨率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高亮度的显示屏能够在光线较强的环境下保持清晰的显示效果，一般选择400cd/m2或以上的亮度。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亮度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高对比度能够提升图像的层次感和色彩表现力，建议选择1000:1或以上的对比度。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显示屏选型及参数设置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125" r="4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选择高性能的处理器，如Intel i5或i7，以确保广告机流畅运行各类应用程序。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至少8GB DDR4内存，以支持多任务处理和快速响应。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选择256GB或以上的固态硬盘，提升系统启动和应用程序加载速度。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独立显卡能够提供更好的图形处理性能，适用于需要播放高清视频或3D动画的广告机。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主机配置推荐与性能评估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https://d.book118.com/308061114062006036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2024-09-15T18:44:45.925</cp:lastPrinted>
  <dcterms:created xsi:type="dcterms:W3CDTF">2024-09-15T10:44:45Z</dcterms:created>
  <dcterms:modified xsi:type="dcterms:W3CDTF">2024-09-15T10:44:47Z</dcterms:modified>
</cp:coreProperties>
</file>