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FE2B1B-1857-4510-87E5-F91BA7DD3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068F2F-4304-459B-9598-667EDC7DB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BC1340-32A8-4555-ABCA-DE18BC12B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EEE46F-791C-40ED-8730-3FE8730EF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38975C-D477-4A61-82BD-BE19131B8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536167-C28B-4062-8971-36A7C2740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EDD3F6-A28C-47EA-8B99-E27A0E20A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8563EB-ED5B-4BC1-925F-EF03B7A0D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11C2CC-0CA9-4F71-8CE6-8C56A1614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2F39E1-6D5D-4266-9E1D-343A43977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60181D-1365-4431-9AB1-764A4FAF8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png" /><Relationship Id="rId3" Type="http://schemas.openxmlformats.org/officeDocument/2006/relationships/image" Target="../media/image19.png" /><Relationship Id="rId4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6112401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产品规范管理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产品规范概述</a:t>
            </a:r>
          </a:p>
          <a:p>
            <a:r>
              <a:t>产品分类与标识</a:t>
            </a:r>
          </a:p>
          <a:p>
            <a:r>
              <a:t>产品规范制定流程</a:t>
            </a:r>
          </a:p>
          <a:p>
            <a:r>
              <a:t>产品规范内容要素</a:t>
            </a:r>
          </a:p>
          <a:p>
            <a:r>
              <a:t>产品规范执行与监管</a:t>
            </a:r>
          </a:p>
          <a:p>
            <a:r>
              <a:t>产品规范变更管理</a:t>
            </a:r>
          </a:p>
          <a:p>
            <a: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产品规范概述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34" r="314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823" r="2482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产品规范是对产品特性、性能、质量等方面的明确要求，是产品开发、生产、检验、使用等环节的共同准则。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定义</a:t>
            </a:r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确保产品质量稳定可靠，满足用户需求，提高产品竞争力，降低生产成本和风险。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目的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适用于公司内所有产品的研发、设计、生产、检验、销售等环节。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适用范围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包括公司内的研发部门、设计部门、生产部门、质检部门、销售部门等。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适用对象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适用范围及对象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0733" r="1073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产品规范是公司质量管理体系的基础，对于确保产品质量、提高生产效率、降低生产成本具有重要意义。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制定和执行统一的产品规范，可以确保公司内部各部门对产品质量的共同理解和一致行动，提高产品的整体质量和市场竞争力。同时，也有助于公司建立良好的品牌形象和信誉，增强用户对产品的信任和忠诚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重要性及意义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产品分类与标识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根据产品的物理、化学等属性进行分类，如颜色、形状、材质等。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按产品属性分类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按产品功能分类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854" r="2585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按客户需求分类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根据产品的使用功能进行分类，如家电、日用品、食品等。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根据客户的需求或偏好进行分类，如定制产品、高端产品等。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产品分类方法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113" r="35113"/>
          <a:stretch>
            <a:fillRect/>
          </a:stretch>
        </p:blipFill>
        <p:spPr>
          <a:xfrm>
            <a:off x="6416218" y="1873250"/>
            <a:ext cx="2285142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260" r="3426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33" r="1243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5115" r="3511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标识原则和要求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标识应准确反映产品的属性和特征，避免误导消费者。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标识应清晰、醒目，易于消费者识别和阅读。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标识应符合国家或行业相关标准，确保统一和规范。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标识应具有一定的耐久性，确保在产品使用过程中保持清晰可辨。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准确性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清晰易读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规范性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耐久性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分类实践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该公司按照产品属性和功能进行分类，将产品分为家电、日用品、食品等多个类别，并在每个类别下进一步细分，如家电类别下分为冰箱、洗衣机、空调等子类别。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标识实践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该公司对产品标识进行了规范化管理，要求所有产品标识必须准确、清晰、规范。例如，对于食品类产品，标识上必须明确标注生产日期、保质期、成分等信息；对于家电类产品，则要求标注功率、电压、生产厂家等信息。同时，该公司还对标识的字体、颜色、大小等进行了统一规定，确保消费者能够轻松识别和理解产品信息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实例分析：某公司产品分类与标识实践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产品规范制定流程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确定产品目标市场和用户需求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需求分析与市场调研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通过市场调研和用户需求分析，明确产品的目标市场和用户需求，为制定产品规范提供基础。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竞品分析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对市场上同类产品进行深入分析，了解竞品的产品特性、优缺点等，为制定产品规范提供参考。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了解相关法律法规和行业标准，确保产品规范的合规性。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法律法规和行业标准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内部评审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组织公司内部专家对产品规范初稿进行评审，提出修改意见和建议。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外部评审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邀请行业专家或用户代表对产品规范进行外部评审，获取更广泛的反馈和建议。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编写产品规范初稿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根据需求分析和市场调研结果，编写产品规范的初稿，明确产品的功能、性能、界面、安全等方面的要求。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规范编写与评审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批准发布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经过公司高层批准后，正式发布产品规范，供公司内部和供应链合作伙伴使用。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实施与监控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在产品开发和生产过程中，严格按照产品规范进行实施，并监控实施情况，确保产品质量的稳定性和一致性。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规范定稿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根据内部和外部评审结果，对产品规范进行修改完善，形成最终版本。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批准发布及实施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实例分析：某公司制定产品规范的流程解析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公司背景：某公司是一家专注于智能硬件产品研发和生产的公司，致力于为用户提供高品质、创新性的产品体验。</a:t>
            </a:r>
          </a:p>
          <a:p>
            <a:r>
              <a:t>产品规范制定流程：该公司制定产品规范的流程包括需求分析与市场调研、规范编写与评审、批准发布及实施三个主要阶段。在需求分析与市场调研阶段，该公司深入了解目标市场和用户需求，分析竞品和法律法规；在规范编写与评审阶段，组织内部和外部专家对产品规范进行多轮评审和修改；在批准发布及实施阶段，经过公司高层批准后正式发布产品规范，并在产品开发和生产过程中严格执行。</a:t>
            </a:r>
          </a:p>
          <a:p>
            <a:r>
              <a:t>实施效果：通过遵循科学、严谨的产品规范制定流程，该公司成功推出了一系列受到市场欢迎的智能硬件产品，产品质量稳定可靠，用户体验良好。同时，这也为公司的品牌建设和长期发展奠定了坚实基础。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产品规范内容要素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明确产品的主要功能和辅助功能，确保产品满足用户需求。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详细描述产品的性能指标，如速度、精度、稳定性等，以便用户了解产品性能水平。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提供产品操作说明，包括使用方法和操作步骤，确保用户能够正确使用产品。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功能性能描述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https://d.book118.com/308061124011006033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1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2024-09-10T20:14:11.551</cp:lastPrinted>
  <dcterms:created xsi:type="dcterms:W3CDTF">2024-09-10T12:14:11Z</dcterms:created>
  <dcterms:modified xsi:type="dcterms:W3CDTF">2024-09-10T12:14:13Z</dcterms:modified>
</cp:coreProperties>
</file>