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37903-5066-47E2-BDF7-F8B8604DF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0B920-B12F-4D99-A95E-A4FEFC807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973BA-1038-4E27-A61B-8A031884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5B907-33FC-48CB-8DCA-0A13F437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ECE362-7AFC-4D01-9CCC-1B7066015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A8D8F-25C9-4799-BAF7-CF1EC0F3D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960BF-7D68-4517-BE24-C660ED6E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1D805E-59E2-4D9B-8113-3A002C4D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7A492-E926-4AB4-936A-0665B53A0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16E05-C4D4-46DB-AB7A-F199F563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FCD43-AB9C-40FB-9B41-4C9849588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114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火灾预防使用电子设备和充电器的安全知识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电子设备安全使用规范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充电器安全使用指南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家庭火灾逃生自救技巧培训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单位场所火灾防控措施部署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837" b="1883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火灾可能导致严重的人员伤亡，包括烧伤、窒息、中毒等。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火灾会烧毁家庭财产、企业资产和公共设施，造成巨大的经济损失。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火灾会破坏生态环境，对大气、水、土壤等造成长期影响。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火灾危害性及后果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应定期检查家庭、办公室等场所的电气设备和线路，确保其完好无损、不漏电、不超负荷。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定期检查电气设备和线路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使用合格电器和充电器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不乱拉乱接电线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应购买和使用符合国家标准和行业规范的电器和充电器，避免使用劣质、假冒产品。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不在电线上晾晒衣物、悬挂物品，不私拉乱接电线，避免电线短路、过载等问题。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应提高公众对火灾预防的认识和重视程度，加强安全教育和培训，提高自救互救能力。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应遵守国家和地方有关火灾预防的法律法规，如《中华人民共和国消防法》等。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应明确家庭、企业、政府等各方在火灾预防中的责任和义务，建立健全责任追究机制。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明确责任主体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应加强对电气设备和充电器生产、销售、使用等环节的监管和执法力度，严厉打击违法行为。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加强监管和执法力度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应鼓励和支持科技创新和产业升级，提高电气设备和充电器的安全性能和智能化水平。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推动科技创新和产业升级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法律法规与责任追究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电子设备安全使用规范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选购合格产品及注意事项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选择正规品牌和渠道购买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优先购买知名品牌、有质量保证的电子产品，避免购买三无产品或假冒伪劣产品。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注意查看产品标识和认证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选购时查看产品是否有3C认证、生产许可证等标识，确保产品符合国家安全标准。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了解产品性能和规格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根据使用需求选择适合的产品，了解其性能、规格和功率等参数，确保安全使用。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使用前认真阅读产品说明书，按照要求正确操作，避免误操作导致安全事故。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定期对电子设备进行清洁、除尘和保养，确保其正常运行和延长使用寿命。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避免在潮湿、高温、多尘等恶劣环境下使用电子设备，以免影响其性能和安全性。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452" r="3245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遵循产品说明书操作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定期维护和保养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注意使用环境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正确操作与保养方法论述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使用合适电源和充电器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选择适合的电源和充电器，避免使用不匹配的电源和充电器导致设备过载或短路。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不超负荷使用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避免同时使用过多电子设备，以免超过电路负荷引发火灾。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留意设备温度变化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使用过程中留意设备温度变化，如发现过热现象应立即停止使用并检查原因。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避免过载、过热等危险情况发生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在节假日前对电子设备进行全面检查，确保其安全性能良好。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节假日前检查设备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节假日期间用电需求增加，更需注意用电安全，避免长时间使用或无人看管的情况下使用电子设备。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节假日期间注意用电安全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如遇到电子设备异常情况，应及时处理或联系专业人员进行维修，避免安全事故发生。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遇到问题及时处理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节假日期间特别提示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充电器安全使用指南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选购正规品牌及兼容性考虑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购买充电器时，应选择有质量保证的正规品牌和销售渠道，避免购买到假冒伪劣产品。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选择正规品牌和渠道购买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在购买充电器时，应注意其是否与您的设备兼容，避免因不兼容而导致的充电问题或安全隐患。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注意充电器兼容性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在连接充电设备之前，应确认电源插座的电压和电流是否与充电器和设备的要求相符。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连接充电设备前确认电源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连接充电设备时，应按照正确的顺序进行操作，先连接设备再接通电源；断开充电设备时，应先断开电源再拔出设备连接。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正确连接和断开充电设备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正确连接和断开充电设备操作步骤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防止过充、短路等隐患出现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避免长时间充电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避免长时间对设备进行充电，尤其是在设备已经充满电的情况下，以防止过充而损害电池寿命或引发安全隐患。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防止短路和过热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在使用充电器时，应注意防止短路和过热现象的发生，不要将充电器放置在潮湿或高温的环境中，也不要将充电器与易燃物品放置在一起。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发现异常情况立即停止使用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在使用充电器过程中，如发现异常情况，如充电器发热、冒烟、发出异味等，应立即停止使用，并及时联系专业人员进行检修或更换。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不要私自拆卸和修理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遇到充电器故障时，不要私自拆卸和修理，以免因操作不当而导致更大的安全隐患。应及时联系专业人员进行检修或更换。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https://d.book118.com/308061140065006044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2024-09-24T15:31:02.990</cp:lastPrinted>
  <dcterms:created xsi:type="dcterms:W3CDTF">2024-09-24T07:31:03Z</dcterms:created>
  <dcterms:modified xsi:type="dcterms:W3CDTF">2024-09-24T07:31:05Z</dcterms:modified>
</cp:coreProperties>
</file>