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E1A9D8-266B-4502-AECB-E2B0E744B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BF7955-6887-45E4-9D9B-D2076CF98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D24FB0-475D-46D5-835C-0E8873BBC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D42E60-419D-4223-8B84-7998A9B86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992EEA-F18D-496F-AFC4-70026A1DD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0A5ADD-FA55-426E-BB15-6E8CF8D96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2B5E92-C821-41D0-97E9-93E8A68FC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77093D-1266-423D-BE30-7C9042B80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81D10F-F12D-4A20-91A9-98E1B7CFA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594C97-5937-44A3-9F47-2265F2CCE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C5D4C9-51CC-4A3A-96CD-5CC6293C5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6210510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r="27" b="-4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锅炉压力容器安全管理要点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锅炉压力容器基础知识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安全设计要点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使用安全管理要点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维护保养要点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事故预防与处理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随着工业生产的快速发展，锅炉压力容器在许多领域得到广泛应用。然而，由于其特殊的工作环境和压力状态，锅炉压力容器存在一定的安全风险。因此，加强对其安全管理至关重要。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确保锅炉压力容器安全运行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锅炉压力容器一旦发生事故，后果往往非常严重，不仅会造成财产损失，还可能威胁到人员的生命安全。因此，对锅炉压力容器的安全管理旨在预防事故的发生，保障生产安全。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预防事故发生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锅炉压力容器作为工业生产中的重要设备，其安全运行对于保障生产线的稳定性和安全性至关重要。通过加强安全管理，可以及时发现和解决潜在的安全隐患，降低事故发生的概率。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提高经济效益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有效的安全管理不仅能够减少事故发生的频率，还可以延长锅炉压力容器的使用寿命，降低维修和更换成本。从长远来看，这有助于提高企业的经济效益和竞争力。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锅炉压力容器基础知识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8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r="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r="-8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锅炉和压力容器是特种设备，在生产、生活中广泛应用，具有爆炸、爆燃危险。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高温、高压、易燃、易爆、腐蚀、剧毒、移动困难等。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b="-5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固定式压力容器、移动式压力容器、工业用压力容器、医用压力容器等。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工业生产、能源利用、医疗卫生等领域。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种类与用途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用途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锅炉工作原理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利用燃料燃烧产生的热量将水加热成蒸汽，以供生产和生活使用。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压力容器工作原理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在一定压力下，利用密闭容器内物质发生物理或化学反应产生能量或热量，以满足特定需求。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安全设计要点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选择能够承受高温高压的材料，确保容器的稳定性和安全性。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耐高温高压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良好的焊接性能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抗腐蚀性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r="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材料应易于焊接，以确保容器的气密性和结构稳定性。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考虑容器可能接触的腐蚀性物质，选择具有良好抗腐蚀性能的材料。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材料选择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设计时应确保容器内部结构合理，避免死角和不易清洁的部位。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r="1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r="1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合理的布局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设计时应考虑高温下材料的热膨胀，以避免容器破裂或变形。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考虑热膨胀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结构设计应便于日常的维修和检查，降低操作风险。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便于维修和检查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强度计算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考虑腐蚀和磨损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在计算时考虑容器的腐蚀和磨损情况，以确保容器的使用寿命。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验证计算结果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对计算结果进行验证，确保容器的安全性能。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3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r="1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r="50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r="-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安全附件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安装安全阀，以防止容器超压或压力过低。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安装压力表，实时监测容器内的压力变化。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安装温度计，实时监测容器内的温度变化。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在紧急情况下，能够快速切断容器的进料和出料。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安全阀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压力表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温度计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紧急切断装置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使用安全管理要点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使用许可制度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确保锅炉压力容器在投入使用前已取得相应的使用许可证，并按照许可证规定的范围和条件使用。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禁止无证使用、超范围使用或非法改装锅炉压力容器。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https://d.book118.com/308062105100006035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2024-09-14T11:59:16.945</cp:lastPrinted>
  <dcterms:created xsi:type="dcterms:W3CDTF">2024-09-14T03:59:16Z</dcterms:created>
  <dcterms:modified xsi:type="dcterms:W3CDTF">2024-09-14T03:59:19Z</dcterms:modified>
</cp:coreProperties>
</file>