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79" r:id="rId10"/>
  </p:sldIdLst>
  <p:sldSz cx="12192000" cy="6858000"/>
  <p:notesSz cx="6858000" cy="9144000"/>
  <p:custDataLst>
    <p:tags r:id="rId1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tags" Target="tags/tag1.xml" /><Relationship Id="rId12" Type="http://schemas.openxmlformats.org/officeDocument/2006/relationships/presProps" Target="presProps.xml" /><Relationship Id="rId13" Type="http://schemas.openxmlformats.org/officeDocument/2006/relationships/viewProps" Target="viewProps.xml" /><Relationship Id="rId14" Type="http://schemas.openxmlformats.org/officeDocument/2006/relationships/theme" Target="theme/theme1.xml" /><Relationship Id="rId15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77AA227-EDFF-418F-B230-0BFC02115B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3721025-BB85-4D88-8752-D7FF48B519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3D25263-48D6-4A82-9501-1E03C6CE9B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AA385BE-F3B2-47BA-B179-5ED524EA09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86EAFED-2C41-4B8A-BE70-25FB761A1A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729947C-BEA4-4007-B860-5B3A9B61B7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993043A-30B2-401B-8882-4C9B100C0A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08D40CD-9649-40CD-A093-52AD16F69D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7F8A57F-65C7-4699-8347-8E5B7A619C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8226E9B-5112-4B8C-8960-B5CD293D3C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E134DBF-0E39-43D6-8B46-746F34C945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0806306501500602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TextBox 3"/>
          <p:cNvSpPr txBox="1"/>
          <p:nvPr/>
        </p:nvSpPr>
        <p:spPr>
          <a:xfrm>
            <a:off x="1032908" y="1995037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725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PLC技术及应用之传送与比较类指令编程课件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32395" y="4606174"/>
            <a:ext cx="24117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800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xx年xx月xx日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9579590" y="309453"/>
            <a:ext cx="2040255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584732" y="1439118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rgbClr val="DE9A39">
                    <a:alpha val="6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470410" y="1406395"/>
            <a:ext cx="4818538" cy="44253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PLC技术概述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传送指令编程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比较指令编程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实际应用案例分析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课程总结与展望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90464" y="2536882"/>
            <a:ext cx="2922600" cy="71231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975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63348" y="3329232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PLC技术概述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t="2257" b="2257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PLC，可编程逻辑控制器，是一种专门为工业环境设计的数字电子设备。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能在恶劣的环境下稳定运行。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可靠性高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使用梯形图、功能块图等图形编程语言，易于理解。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编程简单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可以通过软件改变控制逻辑，适应不同的控制需求。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灵活性好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PLC的定义与特点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PLC的历史与发展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历史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起源于20世纪60年代的美国，最初用于逻辑控制。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发展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随着微处理器和计算机技术的发展，PLC的功能越来越强大，应用范围越来越广。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78588" y="4047424"/>
            <a:ext cx="5505365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99673" y="4047424"/>
            <a:ext cx="5613739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99673" y="1935245"/>
            <a:ext cx="5613739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78588" y="1935245"/>
            <a:ext cx="5505365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14495" y="2158706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工业自动化</a:t>
            </a:r>
          </a:p>
        </p:txBody>
      </p:sp>
      <p:sp>
        <p:nvSpPr>
          <p:cNvPr id="7" name="AutoShape 7"/>
          <p:cNvSpPr/>
          <p:nvPr/>
        </p:nvSpPr>
        <p:spPr>
          <a:xfrm>
            <a:off x="4208189" y="1910609"/>
            <a:ext cx="3775622" cy="3858888"/>
          </a:xfrm>
          <a:prstGeom prst="ellipse">
            <a:avLst/>
          </a:prstGeom>
          <a:gradFill>
            <a:gsLst>
              <a:gs pos="0">
                <a:schemeClr val="lt1">
                  <a:alpha val="100000"/>
                </a:schemeClr>
              </a:gs>
              <a:gs pos="100000">
                <a:schemeClr val="lt1">
                  <a:alpha val="100000"/>
                </a:schemeClr>
              </a:gs>
            </a:gsLst>
            <a:path path="circle">
              <a:fillToRect l="50000" t="50000" r="50000" b="50000"/>
            </a:path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954763" y="2673647"/>
            <a:ext cx="2282475" cy="233281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2366" y="3347887"/>
            <a:ext cx="927269" cy="98433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94053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098384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7811074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用于发电、输电、配电等系统的控制。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68342" y="2166108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电力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114495" y="4270522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交通运输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668342" y="4277924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楼宇自动化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11059294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497434" y="1795882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1098377" y="1797101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1049615" y="5464454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8666" y="5452263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7811074" y="4762272"/>
            <a:ext cx="3267075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用于照明、空调、电梯等系统的控制。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1114495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用于控制机械臂、流水线等生产设备。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1114495" y="4762272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用于铁路、地铁、公路等交通信号的控制。</a:t>
            </a:r>
          </a:p>
        </p:txBody>
      </p:sp>
      <p:grpSp>
        <p:nvGrpSpPr>
          <p:cNvPr id="25" name="Group 2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6" name="AutoShape 2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TextBox 4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PLC的应用领域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90464" y="2536882"/>
            <a:ext cx="2922600" cy="71231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975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63348" y="3329232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传送指令编程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https://d.book118.com/308063065015006027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CFB"/>
      </a:lt1>
      <a:dk2>
        <a:srgbClr val="000000"/>
      </a:dk2>
      <a:lt2>
        <a:srgbClr val="FFFFFF"/>
      </a:lt2>
      <a:accent1>
        <a:srgbClr val="754807"/>
      </a:accent1>
      <a:accent2>
        <a:srgbClr val="B57016"/>
      </a:accent2>
      <a:accent3>
        <a:srgbClr val="DE9A39"/>
      </a:accent3>
      <a:accent4>
        <a:srgbClr val="F2B168"/>
      </a:accent4>
      <a:accent5>
        <a:srgbClr val="FDBE00"/>
      </a:accent5>
      <a:accent6>
        <a:srgbClr val="D16A15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41</Paragraphs>
  <Slides>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baseType="lpstr" size="12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2024-09-04T17:32:17.266</cp:lastPrinted>
  <dcterms:created xsi:type="dcterms:W3CDTF">2024-09-04T09:32:17Z</dcterms:created>
  <dcterms:modified xsi:type="dcterms:W3CDTF">2024-09-04T09:32:19Z</dcterms:modified>
</cp:coreProperties>
</file>