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A2202-E217-4DCC-AF1E-F7A5B9CE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14551-565A-4336-B7CC-91200CA0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3DB4B-12FE-4A72-891B-AFA7EED6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FACED-0D19-42EF-87CD-7EAC397CA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B9B99-B42E-4256-971D-4D9EFAA68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73BB3-CA9E-4438-9611-82A950A67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E2516-AC12-4D29-9E56-4CA2306C4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34584-F737-4E36-A61C-68E3A1D3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B88F0-2041-45EB-A719-0E32B6ED1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A8221-91F3-4312-9213-2CEF029C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A8E74-0662-4875-A9D8-6423D19E4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3140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医院行政工作个人总结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通过对行政工作的总结，发现存在的问题和不足，提出改进措施，从而提升医院整体的管理水平。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提升医院管理水平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医院行政工作是医院发展的重要保障，通过对行政工作的梳理和总结，可以为医院的可持续发展提供有力支持。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38" r="140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通过对个人在行政工作中的表现进行总结，可以发现自己的优点和不足，进而提升个人工作能力和综合素质。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提高个人工作能力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679" r="206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简要介绍医院行政工作的职责、内容和目标。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行政工作概述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重点展示个人在行政工作中取得的成果和业绩，包括完成的各项任务、达成的目标、获得的荣誉等。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分享个人在行政工作中获得的经验教训，包括遇到的问题、解决的方法以及今后的工作打算。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经验教训分享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展望未来的行政工作，提出个人的建议和设想，为医院的进一步发展贡献力量。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作为医院行政工作的主要负责人，我积极履行职责，确保医院行政工作的顺利进行。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主持医院行政工作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根据医院的发展规划和实际需求，我制定了切实可行的行政工作计划，并确保计划的顺利实施。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我对医院各部门的行政工作进行监督与检查，确保各项工作符合医院的要求和标准。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行政管理职责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我积极协调医院各部门之间的工作，促进部门间的合作与交流，确保医院整体工作的顺利进行。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部门间协调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我负责处理患者的投诉和建议，积极与患者沟通，及时解决问题，提高患者的满意度。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医患沟通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我负责与上级主管部门、兄弟单位等外部机构的联系与沟通，为医院的发展争取更多的支持和资源。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外部联系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协调与沟通工作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20" b="141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制度建设与完善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制定与完善制度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我根据医院的实际情况和发展需求，制定并完善了医院的行政管理制度，确保医院行政工作的规范化、制度化。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制度执行与监督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我负责监督医院行政管理制度的执行情况，确保各项制度得到有效落实。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制度更新与优化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随着医院的发展和外部环境的变化，我不断对医院的行政管理制度进行更新与优化，以适应新的发展需求。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人力资源合理配置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参与医院人力资源规划，协助完成医护人员招聘、培训、考核等工作，确保医院人力资源合理配置。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成功推动医院行政管理流程改革，包括文件传递、会议组织、任务分配等方面，提高了工作效率。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通过精细化管理，降低医院行政管理成本，包括办公用品采购、设备维护、能源消耗等方面。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行政管理成果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积极协调医院内部各部门之间的沟通与合作，确保各项工作顺利进行。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部门内部沟通协调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参与处理医患纠纷，积极与患者进行沟通，及时化解矛盾，维护医院良好形象。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医患关系协调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负责与卫生行政部门、医保机构等外部单位进行沟通协调，为医院争取更多政策支持和资源。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外部关系维护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制度执行监督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负责监督医院行政管理制度的执行情况，对违反制度的行为进行及时处理和纠正。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制度宣传与教育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积极开展医院行政管理制度的宣传和教育工作，提高全院员工的制度意识和执行力。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医院行政管理制度完善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参与制定和完善医院行政管理制度，确保各项工作有章可循、有据可查。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制度执行成果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https://d.book118.com/308063140117006026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2024-09-04T05:50:25.842</cp:lastPrinted>
  <dcterms:created xsi:type="dcterms:W3CDTF">2024-09-03T21:50:25Z</dcterms:created>
  <dcterms:modified xsi:type="dcterms:W3CDTF">2024-09-03T21:50:27Z</dcterms:modified>
</cp:coreProperties>
</file>