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14B64-9374-4238-BB43-EFFE33B6A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BE149-9CA5-441D-8766-53D991EFA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A38BD-8F35-4FE9-AB82-5A5FB5B24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18E71-F43C-48CF-8A70-83587E221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0E18D-EFD2-4050-9D21-61FCABE6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ED2A17-55A9-4BEA-A0EB-97F307705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107EE-6C13-40C2-B8DB-540553B74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CF1C0-5B26-4772-9AE4-0BD0E27D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92C43-62AB-4AA5-A12B-416242DBB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D6BAF-82C1-4143-8CCB-A11DE8F69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4EC9D-9554-4406-9575-7D7D3ABAE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40471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阅读名篇增长文化修养和人生智慧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阅读名篇的意义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阅读名篇的方法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阅读名篇的选择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阅读名篇的收获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阅读名篇的实践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阅读名篇的意义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积累文学知识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通过阅读名篇，可以了解不同时期、不同地域的文学发展历程，积累丰富的文学知识。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提升语言表达能力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名篇中的语言优美、精炼，阅读名篇有助于提高个人的语言表达能力和写作水平。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培养文化素养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阅读名篇能够培养个人的文化素养，提升对传统文化的认知和理解，增强文化自信心。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提高文化修养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名篇作为艺术的结晶，通过阅读可以让人感受到艺术之美，提高审美鉴赏能力。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感受艺术之美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阅读名篇有助于形成个人的审美情趣，对美的事物更加敏感和欣赏。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培养审美情趣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通过阅读名篇，可以激发个人的创造力，在文学、艺术等领域发挥自己的想象力和创造力。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激发创造力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培养审美能力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阅读名篇可以让人了解不同地域、不同民族的文化特色，拓展个人的文化视野。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了解多元文化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领悟人生智慧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激发思考能力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11" r="183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名篇中蕴含着丰富的人生智慧，阅读名篇有助于个人领悟人生真谛，提升人生境界。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阅读名篇能够激发个人的思考能力，对人生和社会问题进行深入思考和探讨。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拓展人生视野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阅读名篇的方法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精读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泛读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对于经典名篇，需要逐字逐句地仔细阅读，深入理解作者的思想和表达方式，体会其中的文化内涵和人生智慧。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对于一般性的书籍或文章，可以快速浏览，了解其大意和主要观点，扩大阅读面和知识储备。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精读与泛读相结合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在阅读过程中，要不断思考和质疑，探究名篇中的深层含义和启示，培养自己的批判性思维和独立思考能力。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通过阅读名篇，感悟人生、社会和自然，启迪心灵，提升自己的精神境界和文化素养。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注重思考与感悟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81" b="2718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在阅读过程中，要注意积累知识和语言素材，包括名篇中的优美词句、经典论述和思想观点等。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将所积累的知识和语言素材运用到实际生活中，提升自己的语言表达和写作能力，同时也可以丰富自己的人生经验和智慧。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积累与运用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阅读名篇的选择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https://d.book118.com/308064047125006046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2024-09-27T20:02:40.923</cp:lastPrinted>
  <dcterms:created xsi:type="dcterms:W3CDTF">2024-09-27T12:02:40Z</dcterms:created>
  <dcterms:modified xsi:type="dcterms:W3CDTF">2024-09-27T12:02:42Z</dcterms:modified>
</cp:coreProperties>
</file>