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DCD27D-C747-436B-90CC-33A0E81FF2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70E440-3B0F-4E8A-9936-C7298C62C6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C143C2-3BFA-4206-87DE-CE39B9288A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4CAEC2-3047-4C0E-BE0C-88546DBC6C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65D8128-0851-49A6-B20D-A1FE4418BC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DAB2048-EBF6-456D-8210-2764E8600B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0480C2F-70AA-4421-9028-FC7A980E6B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56F71D-9181-4B62-886D-7793743802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499A6F-33E9-4887-AE0A-BCCA92BD52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42EF04-104B-4127-B4E1-6108AC507B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33524F-5EFC-451E-8EC2-C1EA3FFCC5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806514211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深静脉血栓评估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深静脉血栓概述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深静脉血栓的评估方法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深静脉血栓的风险评估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深静脉血栓的预防与治疗建议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深静脉血栓评估的未来发展趋势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深静脉血栓评估的实践经验分享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深静脉血栓概述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深静脉血栓（Deep Vein Thrombosis，DVT）是指血液在静脉内不正常地凝结，阻塞管腔，导致静脉回流障碍的一种疾病。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深静脉血栓的主要症状包括患肢疼痛、肿胀、皮肤温度升高、颜色改变等。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定义与症状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长时间卧床或坐着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手术或创伤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遗传因素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其他因素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深静脉血栓的风险因素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长时间保持同一姿势，缺乏运动导致血液流速减缓，容易形成血栓。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手术或创伤后，血液处于高凝状态，容易形成血栓。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家族中有深静脉血栓病史的人，患病风险较高。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如年龄、性别、肥胖、吸烟等也与深静脉血栓的发生有关。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血栓脱落可能导致肺栓塞（Pulmonary Embolism），严重时可危及生命。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血栓脱落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625" r="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静脉瓣膜功能受损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4333" r="43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血栓形成后综合征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792" r="2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长期深静脉血栓可能导致静脉瓣膜功能受损，引起慢性静脉功能不全。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深静脉血栓形成后，可能形成慢性血栓形成后综合征，表现为持续的患肢疼痛、肿胀等症状。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深静脉血栓的后果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深静脉血栓的评估方法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48" r="1654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alpha val="100000"/>
                <a:lumMod val="60000"/>
                <a:lumMod val="4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alpha val="100000"/>
                <a:lumMod val="60000"/>
                <a:lumMod val="4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alpha val="100000"/>
                <a:lumMod val="60000"/>
                <a:lumMod val="4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alpha val="100000"/>
                <a:lumMod val="60000"/>
                <a:lumMod val="4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深静脉血栓的症状包括不同程度的疼痛或压痛，这种疼痛通常在行走或伸展腿部时加剧。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疼痛或压痛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深静脉血栓会导致受影响区域的肿胀，通常在腿部或手臂。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肿胀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深静脉血栓可能会导致呼吸困难，特别是在胸部或腹部。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呼吸困难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深静脉血栓还可能伴随其他症状，如发热、恶心、呕吐和心率不规律等。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其他症状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病史评估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检查肿胀和压痛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医生会检查患者的肿胀和压痛情况，以确定是否有深静脉血栓。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检查呼吸系统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医生会检查患者的呼吸系统，以确定是否有肺栓塞。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观察皮肤颜色和温度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医生会观察患者的皮肤颜色和温度，以确定是否有血液循环障碍。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体格检查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血液检查可以检测血液中的D-二聚体、纤维蛋白在纤溶酶原的作用下可降解为可溶性纤维蛋白降解产物，包括D-二聚体、FDP，故D-二聚体测定、血浆FDP测定可反映共同凝血途径的功能；血小板计数、血小板平均体积、大血小板比例等可反映血小板情况，用于判断出血倾向及血栓的主要成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血液检查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尿液检查可以检测尿液中的蛋白质、肌酐等指标，以评估肾脏功能。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尿液检查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超声检查可以显示血管中的血栓和血流情况。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超声检查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CT扫描可以显示胸部和腹部的血栓情况。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CT扫描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MRI扫描可以显示脑部和其他部位的血栓情况。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MRI扫描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影像学检查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深静脉血栓的风险评估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评估标准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评估深静脉血栓的风险主要依据患者的病史、体格检查、血液生物标志物等，综合考虑多种因素，确定患者发生深静脉血栓的概率。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评估工具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目前常用的深静脉血栓风险评估工具包括Caprini评分表和Padua评分表等，这些工具可帮助医护人员快速、准确地评估患者发生深静脉血栓的风险。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评估标准与工具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体格检查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通过观察患者的双下肢是否有水肿、疼痛等表现，判断患者是否存在深静脉血栓的体征。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病史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了解患者是否有遗传性高凝状态、近期手术或卧床史、恶性肿瘤等，这些因素均可增加患者发生深静脉血栓的风险。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血液生物标志物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检测血液中D-二聚体、纤维蛋白原等指标，有助于判断患者发生深静脉血栓的可能性。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患者风险评估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https://d.book118.com/308065142116006047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2024-09-29T03:50:26.279</cp:lastPrinted>
  <dcterms:created xsi:type="dcterms:W3CDTF">2024-09-28T19:50:26Z</dcterms:created>
  <dcterms:modified xsi:type="dcterms:W3CDTF">2024-09-28T19:50:28Z</dcterms:modified>
</cp:coreProperties>
</file>