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20FD1-3FD6-44A4-9CD4-1AB0E675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C62B9-5E3E-4DD7-9511-496E647D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33444-BF72-4DB5-A270-1BFE479B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092C7-42D2-4610-A997-BFE5CB04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F7750-069C-4D6D-BF23-D8D8D141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8F5B1-1D4B-493F-8321-2EE541396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8F072-EB84-44B5-84B7-51D09322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CD42D-9AE9-4ED2-82AF-4093EF079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68216-E21A-478F-92FD-A87B96D6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323F6-7CB8-4751-9C46-EAB4058A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0976-44B5-4418-A648-A106EAD25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604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护理方法创新改革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传统护理方法的挑战与问题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创新护理方法的优势与效果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随着医疗技术的进步和患者需求的多样化，传统护理方法已无法满足现代医疗的需求，亟需改革和创新。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护理过程中存在诸多质量与安全问题，如操作不规范、沟通不畅、患者满意度低等，需要从护理方法层面进行改进。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传统护理方法的局限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提高护理质量与安全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通过创新改革护理方法，提高护理工作的规范性和专业性，降低护理差错和不良事件的发生率，从而提高护理质量和安全。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改革护理方法，关注患者的需求和感受，提高患者对护理工作的满意度，增强患者就医体验。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护理方法创新改革能够推动护理学科的进步和发展，提升护理专业的社会地位和影响力。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传统护理方法的挑战与问题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由于人口老龄化和慢性病患者的增加，护理人员需求量增大，但目前护理人员数量相对不足。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208" b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人力成本高昂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传统护理方法需要大量的人力资源，因此需要投入大量的时间和金钱进行培训。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由于护理人员短缺和培训成本高，导致人力成本高昂，增加了医疗机构的运营成本。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传统护理方法中，患者与护理人员之间的沟通不畅，导致患者对护理服务的不满。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由于护理人员的工作压力大，服务质量难以保证，导致患者满意度低。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传统护理方法缺乏个性化服务，不能满足患者的特殊需求，降低患者满意度。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由于医疗资源的有限性，传统护理方法容易导致医疗资源紧张。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传统护理方法中，医疗资源的利用效率较低，浪费了有限的医疗资源。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传统护理方法中，医疗资源配置不合理，导致部分地区或医院资源过剩或不足。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通过远程监控技术，对患者的生命体征进行实时监测，及时发现异常情况，为患者提供及时有效的护理服务。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利用信息技术和人工智能技术，开发智能化护理系统，实现护理工作的自动化和智能化，提高护理效率和准确性。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利用大数据和云计算技术，对患者的病情状况、自身认知情况进行数据化管理，为护理工作提供科学依据。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根据患者的年龄、性别、病情等因素，制定个性化的护理方案，满足患者的特殊需求。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定制化护理方案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关注患者的心理状态，提供心理支持和疏导，帮助患者缓解焦虑、抑郁等情绪问题。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针对患者的康复需求，制定个性化的康复计划，提高患者的康复效果和生活质量。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https://d.book118.com/308066042011006044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2024-09-23T21:18:06.024</cp:lastPrinted>
  <dcterms:created xsi:type="dcterms:W3CDTF">2024-09-23T13:18:06Z</dcterms:created>
  <dcterms:modified xsi:type="dcterms:W3CDTF">2024-09-23T13:18:08Z</dcterms:modified>
</cp:coreProperties>
</file>