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6D2D2-2E15-482D-959F-CB3396D6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319AA-DFE9-4F75-A787-B17BA713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45991-F6E7-4053-8D95-2289B2CF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564D6-15B3-460B-A10A-CD55B669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3DF46-DC48-4EA0-9044-768E49E5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A017B-EAA1-40BD-8531-59B52F6B1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7D050-56EA-4123-BB7A-F65BA4A8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FEA76-90E0-4A74-9774-8E769B157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0A96-83AE-45E3-AA00-8E46B5A09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15A30-5371-471D-8B58-D8D1189B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C6566-759C-4989-8001-68B46358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6073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压细水雾系统试压方案\n## 1.高压细水雾系统简介及应用场景\n### 1.1高压细水雾系统的定义与组成\n### 1.2高压细水雾系统的技术特点\n### 1.3高压细水雾系统的应用场景及优势\n## 2.高压细水雾系统试压的重要性\n### 2.1试压的目的和意义\n### 2.2试压过程中可能遇到的问题\n### 2.3试压结果对系统性能的影响\n## 3.高压细水雾系统试压方案制定\n### 3.1试压方案的基本原则和方法\n### 3.2试压设备的选型与配置\n### 3.3试压过程中的安全措施\n## 4.高压细水雾系统试压实施步骤\n### 4.1试压前的准备工作\n### 4.2试压过程中的监测与记录\n### 4.3试压后的数据分析与评估\n## 5.高压细水雾系统试压结果分析\n### 5.1试压结果的数据呈现\n### 5.2试压结果的分析与评价\n### 5.3试压结果对系统性能的改进建议\n## 6.高压细水雾系统试压方案案例\n### 6.1案例一：某大型商场高压细水雾系统试压\n### 6.2案例二：某工厂高压细水雾系统试压\n### 6.3案例三：某数据中心高压细水雾系统试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高压细水雾系统试压方案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高压细水雾系统简介及应用场景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高压细水雾系统的定义与组成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高压细水雾系统是一种灭火设备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利用高压泵将水加压至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细水雾喷头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喷射出细腻的水雾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有效地灭火和防护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高压细水雾系统的组成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高压泵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：提供高压水流的动力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细水雾喷头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：将高压水流转换为细水雾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：连接高压泵和喷头，输送高压水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：控制高压泵和喷头的动作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高压细水雾系统的技术特点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高压细水雾系统的技术特点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灭火效果好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：细水雾具有良好的渗透性，可以快速灭火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保护对象多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：适用于各种易燃、易爆、有毒场所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环保性能好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：使用水作为灭火介质，无污染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安全可靠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：系统具有自动启动和手动启动功能，操作简便</a:t>
            </a:r>
            <a:endParaRPr/>
          </a:p>
        </p:txBody>
      </p:sp>
      <p:pic>
        <p:nvPicPr>
          <p:cNvPr id="25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高压细水雾系统的应用场景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火灾防护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：适用于各种火灾场所，如商场、工厂、数据中心等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：可用于清洗机械设备、电子产品等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农业灌溉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：可用于农田、温室等灌溉场所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高压细水雾系统的优势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灭火速度快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：细水雾可以迅速渗透到火源，迅速灭火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保护范围广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：细水雾覆盖范围广，可以保护较大范围的场所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使用成本低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：高压细水雾系统使用水作为灭火介质，成本较低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高压细水雾系统的应用场景及优势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高压细水雾系统试压的重要性</a:t>
            </a:r>
            <a:endParaRPr/>
          </a:p>
        </p:txBody>
      </p:sp>
      <p:sp>
        <p:nvSpPr>
          <p:cNvPr id="27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试压的目的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检验系统性能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：通过试压检验系统的压力、流量等性能指标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保证系统安全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：确保系统在高压状态下运行安全可靠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指导系统调试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：为系统的调试和优化提供依据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试压的意义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提高系统可靠性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：通过试压发现并解决潜在问题，提高系统可靠性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降低运行风险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：确保系统在运行过程中不会发生安全事故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：通过试压检验系统的性能，确保系统长期稳定运行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试压的目的和意义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试压过程中可能遇到的问题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试压过程中可能遇到的问题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：系统压力不足，无法达到设计要求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管道泄漏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：管道连接处泄漏，影响试压效果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喷头堵塞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：喷头堵塞，导致水雾喷射不出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问题解决方法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检查高压泵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：确保高压泵正常工作，提供足够压力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检查管道连接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：紧固管道连接处，防止泄漏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清洗喷头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：清洗喷头，确保喷头畅通无阻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试压结果对系统性能的影响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试压结果对系统性能的影响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影响灭火效果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：系统压力不足，可能影响灭火效果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影响使用寿命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：系统存在泄漏等问题，可能导致使用寿命缩短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影响系统安全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：系统在高压状态下运行，存在问题可能导致安全事故</a:t>
            </a:r>
            <a:endParaRPr/>
          </a:p>
        </p:txBody>
      </p:sp>
      <p:cxnSp>
        <p:nvCxnSpPr>
          <p:cNvPr id="30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高压细水雾系统试压方案制定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试压方案的基本原则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：确保试压过程中人员和设备的安全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：准确测量和记录试压过程中的各项参数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：对系统的各个部分进行全面试压，确保系统性能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试压方案的方法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分级试压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：按照系统设计压力等级进行逐级试压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分段试压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：对系统的不同部分进行分段试压，便于发现问题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连续试压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：在试压过程中，保持系统连续运行，观察系统性能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试压方案的基本原则和方法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试压设备的选型与配置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试压设备的选型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：选择合适的压力表，测量系统压力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流量计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：选择合适的流量计，测量系统流量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数据采集设备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：采集试压过程中的数据，便于分析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试压设备的配置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高压泵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：选择性能稳定、压力足够的高压泵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：选择耐腐蚀、耐高压的管道材料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喷头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：选择雾化效果好、喷射范围广的喷头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试压过程中的安全措施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：在试压现场设置安全标识，提醒人员注意安全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：对参与试压的人员进行安全培训，确保人员安全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：制定应急预案，应对试压过程中可能出现的安全事故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安全防护设备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：为试压人员配备防护服，防止高压水喷射伤害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：为试压人员配备安全帽，保护头部安全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防护眼镜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：为试压人员配备防护眼镜，防止水雾喷射伤害眼睛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试压过程中的安全措施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https://d.book118.com/308066073121006037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高压细水雾系统试压方案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2024-09-17T18:18:49.150</cp:lastPrinted>
  <dcterms:created xsi:type="dcterms:W3CDTF">2024-09-17T10:18:49Z</dcterms:created>
  <dcterms:modified xsi:type="dcterms:W3CDTF">2024-09-17T10:18:51Z</dcterms:modified>
</cp:coreProperties>
</file>