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2C60-FDAB-4957-A55A-5C904946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49280-10DD-408E-931F-AB9FCD83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EE96D-706C-4CFF-9665-FDDA4099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40ED9-FFDC-4B43-A211-498E5084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FF721-9305-4CD2-8FFA-4AD15F655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920C7-3A90-41A6-BA67-2757C1788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AEBD0-FE20-4423-AD78-AC87B1C9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B9342-7E0D-4428-BD72-FEAC2138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4E676-5294-4F8C-BE9D-F4A2463F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A4974-7E66-4A2F-8880-EE883298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6FFF8-9015-4FC2-AE9A-9049341E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7035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危险品仓库管理制度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危险品仓库管理原则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危险品仓库安全设施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危险品仓库货物管理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危险品仓库管理制度的监督与执行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规范危险品仓库的运营和管理，提高工作效率和安全性。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确保危险品仓库的安全管理，防止事故发生，保护人员和环境安全。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指具有易燃、易爆、有毒、有害等危险特性，可能对人员和环境造成危害的物品或物质。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危险品仓库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指用于储存危险品的场所，包括但不限于化工、石油、燃气等行业的原材料和产品仓库。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指针对危险品仓库的运营和管理所制定的一系列规定、标准和操作程序。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危险品仓库管理原则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危险品仓库应按照物品的种类、性质和危险程度进行分类，并采取相应的管理措施。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化学性质、危险程度和灭火方法的不同，将危险品分为爆炸品、易燃液体、压缩气体和液化气体、易燃固体、自燃物品和遇湿易燃物品、氧化剂和有机过氧化物、毒害品和感染性物品等类别，并分别采用不同的管理措施，如储存条件、存储容器、安全间距、出入库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8" b="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危险品仓库内的物品应按规定进行标识，以便识别和管理。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危险品标识应包括物品的名称、危险性质、安全注意事项和应急处理方法等信息，标识应清晰、醒目，易于识别。对于不同类别的危险品，还应采用不同的颜色和形状进行标识，以便快速识别。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https://d.book118.com/308067035114006046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2024-09-27T17:53:52.258</cp:lastPrinted>
  <dcterms:created xsi:type="dcterms:W3CDTF">2024-09-27T09:53:52Z</dcterms:created>
  <dcterms:modified xsi:type="dcterms:W3CDTF">2024-09-27T09:53:54Z</dcterms:modified>
</cp:coreProperties>
</file>