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E5788-0F11-45F1-A673-E6066C2F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26B82-060C-46DA-9B76-9BBDF2E8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19B31-4219-4754-9508-1FFAF112E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7FA73-323D-4757-AEB5-7467515F5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729BD-101A-4EF1-A59B-26E04FBE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AF1B7-30D7-44F9-B844-02ACE71C5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D8FCB-B23A-4B7A-A644-9C342D5E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DA1B9-D404-4408-B931-373600ED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B0717-2E49-4F4F-9937-D91093104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12464-F1A9-4338-88DF-4BD76EE5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A2959-2F28-400C-9724-C780BF57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711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制造业员工沟通技巧培训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制造业员工沟通现状分析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跨部门协作与团队沟通策略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冲突管理与解决方案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提升个人影响力及领导力途径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沟通在制造业中扮演着至关重要的角色，它有助于协调各个部门和员工之间的合作，确保生产流程的顺利进行，提高工作效率和产品质量。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制造业中常常存在信息传递不畅的问题，如生产计划和实际生产情况之间的信息不匹配，导致生产延误或资源浪费。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不同部门之间的工作职责和利益诉求不同，缺乏有效的沟通机制，导致协作困难，影响整体生产效率。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跨部门协作困难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部分员工缺乏良好的沟通技巧和表达能力，无法准确传达自己的想法和需求，造成误解和冲突。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员工沟通技能不足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制造业中沟通挑战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良好的沟通有助于提高企业内部协作效率，降低生产成本，提高产品质量和客户满意度，从而增强企业竞争力。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对于员工而言，良好的沟通技巧有助于更好地与同事、上级和客户进行交流，提高工作效率和个人成就感，同时也有利于个人职业发展。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良好沟通对企业和个人影响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制造业员工沟通现状分析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员工之间主要通过面对面的会议、讨论等形式进行沟通，这种方式直接、即时，但受限于时间和空间。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面对面交流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通过电话进行远程沟通，方便快捷，但缺乏面对面交流时的非语言信息。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电话沟通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使用电子邮件、企业微信等工具进行沟通，可保留沟通记录，但可能存在信息理解偏差。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电子邮件与即时通讯工具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根据对现有沟通方式的调查和分析，发现员工之间的沟通效率有待提高，存在信息传递不准确、不及时等问题。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现有沟通方式及效果评估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由于表达不清或理解错误导致的信息传递不准确。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缺乏反馈机制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沟通渠道不畅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78" r="1447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沟通中缺乏有效的反馈机制，使得信息发送者无法确认信息是否被正确理解。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组织内部沟通渠道不畅，导致重要信息无法及时传达给员工。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常见问题与障碍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25" r="135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167" b="4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建立反馈机制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拓展沟通渠道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培养积极沟通氛围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改进方向和目标设定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通过培训和实践，提高员工的沟通技巧和效率，减少信息传递的延误和误解。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拓展组织内部的沟通渠道，如定期会议、内部论坛等，促进信息的流通和共享。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在沟通中建立有效的反馈机制，确保信息发送者能够及时了解接收者的理解情况，并对误解进行澄清。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通过培训和文化建设，培养员工积极、主动的沟通态度，提高团队凝聚力和工作效率。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有效沟通技巧与方法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保持开放心态，专注于说话者，通过点头、微笑等方式鼓励说话者。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注意观察说话者的面部表情、肢体语言和语调，以更好地理解其情感和意图。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理解非言语信息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在倾听过程中，适时提出问题以澄清疑惑，确保准确理解说话者的意思。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提问和澄清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644" b="176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表达清晰和准确传递信息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在沟通之前，明确沟通的目的和预期结果，以便更好地组织语言和传递信息。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使用简洁明了的语言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避免使用复杂的词汇和句子结构，用简单直接的语言表达自己的观点。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保持逻辑清晰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在表达时，保持条理清晰，按照逻辑顺序组织信息，以便听者能够轻松理解。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在沟通结束时，确认自己是否准确理解了对方的意图和要求，以避免误解和不必要的麻烦。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提出建议和改进措施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根据沟通结果，提出建设性的建议和改进措施，以促进双方的合作和进步。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在倾听完对方的观点后，给予积极的反馈，表达自己的理解和感受。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000" b="2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反馈和确认理解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跨部门协作与团队沟通策略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https://d.book118.com/308067115007006036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2024-09-15T03:54:40.230</cp:lastPrinted>
  <dcterms:created xsi:type="dcterms:W3CDTF">2024-09-14T19:54:40Z</dcterms:created>
  <dcterms:modified xsi:type="dcterms:W3CDTF">2024-09-14T19:54:42Z</dcterms:modified>
</cp:coreProperties>
</file>