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4ED858-7CB7-49A6-A4DB-D2CE0BBB7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A62AC-7D9C-40D1-8723-43145030D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EA9F0-2B7D-4394-8C8B-876AB33F1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141FD6-C3C9-4C16-8E6E-1F677B1CB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96C582-7E3E-4056-863A-CAE330597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491412-AE94-4FE9-86E7-FA2A01320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D89B2A-C3B5-4DDA-99A2-A9271C319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8DD95C-8D58-47D4-BDDD-1A6F2C9CA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8D613C-FE50-47AE-97B6-71BD71718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1BED6-4AC5-4FD7-896B-08C16D037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CD294-1807-4DE9-B86F-72AA430B7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7002300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穴位贴敷治疗贴讲解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穴位贴敷治疗贴简介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穴位贴敷治疗贴的原理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穴位贴敷治疗贴的使用方法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穴位贴敷治疗贴的优势与局限性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穴位贴敷治疗贴的常见问题与解答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穴位贴敷治疗贴的研发与未来发展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穴位贴敷治疗贴简介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662" r="1066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穴位贴敷治疗贴是一种中药外治法，通过将药物敷贴在特定穴位上，以刺激穴位、调节经络、达到治疗疾病的目的。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操作简便、副作用小、疗效显著，适用于多种疾病的治疗和调理。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穴位贴敷治疗贴源于古代中医外治法，已有数千年历史。随着现代医学的发展，穴位贴敷治疗贴逐渐得到广泛应用和深入研究。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近年来，穴位贴敷治疗贴不断改进和创新，出现了多种新型贴剂和配方，广泛应用于临床实践。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穴位贴敷治疗贴适用于多种疾病，如感冒、咳嗽、哮喘、慢性胃炎、腹泻、便秘等。此外，还可用于调理身体、提高免疫力等方面。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穴位贴敷治疗贴禁用于皮肤破损、炎症、过敏等部位，孕妇慎用。在使用前应咨询专业医生或药师的建议。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适用范围与禁忌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穴位贴敷治疗贴的原理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穴位贴敷通过刺激穴位，调节人体阴阳平衡，使机体恢复健康。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调整阴阳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875" r="17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扶正祛邪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83" r="14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疏通经络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667" r="10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通过穴位贴敷扶助正气，祛除病邪，改善身体状况。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穴位贴敷作用于经络，促进气血流通，达到治疗目的。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中医学原理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穴位贴敷中的药物透过皮肤吸收，进入血液循环，达到治疗作用。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药物透皮吸收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穴位贴敷可以调节免疫系统，增强机体免疫力，抵抗疾病。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免疫调节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穴位贴敷作用于神经反射，调节内脏功能，缓解疼痛等症状。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神经调节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现代医学原理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424" b="264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穴位与经络的作用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穴位定位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穴位是经络上的特定点，具有定位和归经的作用。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经络联系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经络是人体内气血运行的通道，联系脏腑和肢体，传递信息。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穴位与疾病的对应关系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不同的穴位与不同的疾病有对应关系，通过刺激相应穴位可以达到治疗目的。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穴位贴敷治疗贴的使用方法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在贴敷前，应清洁需要贴敷的部位，去除油脂、污垢，保持皮肤干燥。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清洁皮肤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根据病情需要，选择相应的穴位进行贴敷，一般选择痛点或阿是穴。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选择合适穴位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确保穴位贴敷治疗贴无破损、无异物，并按照说明书要求正确使用。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检查贴敷治疗贴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贴敷前的准备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固定贴敷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用胶布或绷带固定贴敷治疗贴，避免移位或脱落。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对准穴位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将穴位贴敷治疗贴中心对准所选穴位，轻轻按压，确保贴敷平整、无气泡。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定时更换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根据病情和说明书要求，定时更换贴敷治疗贴。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贴敷步骤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https://d.book118.com/308070023001006025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2024-09-01T09:30:21.471</cp:lastPrinted>
  <dcterms:created xsi:type="dcterms:W3CDTF">2024-09-01T01:30:21Z</dcterms:created>
  <dcterms:modified xsi:type="dcterms:W3CDTF">2024-09-01T01:30:23Z</dcterms:modified>
</cp:coreProperties>
</file>