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36EF1-2545-4C89-A2FB-DFF8504E8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05944-FA27-4C61-8EE1-44E400C92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6037E-0F2F-4DB6-A501-B41940DAF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25A47-1642-47F1-82F1-3367A180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9DD4F-CC20-41DC-8AD0-A4A39538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6127C-8128-4622-A4D5-FF48D660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E35D8-B296-4EE6-B669-0AF7E519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8721D-FC25-47F7-9886-3536BDC9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CF05A-52FA-4A18-957A-1EAA03613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80A5A-36A1-4EC5-91A7-2ACAB4BF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48B1-AEDB-43E6-B884-D63AC5D5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523" r:id="rId2"/>
    <p:sldLayoutId id="2147495524" r:id="rId3"/>
    <p:sldLayoutId id="2147495525" r:id="rId4"/>
    <p:sldLayoutId id="2147495526" r:id="rId5"/>
    <p:sldLayoutId id="2147495527" r:id="rId6"/>
    <p:sldLayoutId id="2147495528" r:id="rId7"/>
    <p:sldLayoutId id="2147495529" r:id="rId8"/>
    <p:sldLayoutId id="2147495530" r:id="rId9"/>
    <p:sldLayoutId id="2147495531" r:id="rId10"/>
    <p:sldLayoutId id="214749553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0063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女性生殖健康的重要性及相关常见问题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女性生殖健康的重要性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常见问题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预防与保健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治疗方法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女性生殖健康的重要性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生理健康</a:t>
            </a:r>
            <a:endParaRPr lang="zh-CN" altLang="en-US"/>
          </a:p>
        </p:txBody>
      </p:sp>
      <p:sp>
        <p:nvSpPr>
          <p:cNvPr id="10490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女性生殖系统：包括卵巢、子宫、阴道等器官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生理功能：生殖、内分泌、免疫等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健康影响：影响女性整体健康，如月经不调、痛经、不孕等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预防措施：定期体检、保持良好的生活习惯、注意个人卫生等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心理健康</a:t>
            </a:r>
            <a:endParaRPr lang="zh-CN" altLang="en-US"/>
          </a:p>
        </p:txBody>
      </p:sp>
      <p:sp>
        <p:nvSpPr>
          <p:cNvPr id="104907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女性生殖健康对心理健康的影响：生殖健康问题可能导致情绪波动、焦虑、抑郁等心理问题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7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心理健康对女性生殖健康的影响：心理压力、焦虑、抑郁等心理问题可能导致生殖健康问题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8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保持心理健康的方法：保持乐观积极的心态，学会释放压力，保持良好的人际关系，寻求心理支持等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心理健康与女性生殖健康的关系：两者相互影响，保持心理健康有助于维护女性生殖健康，反之亦然。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家庭和谐</a:t>
            </a:r>
            <a:endParaRPr lang="zh-CN" altLang="en-US"/>
          </a:p>
        </p:txBody>
      </p:sp>
      <p:sp>
        <p:nvSpPr>
          <p:cNvPr id="10491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女性生殖健康对夫妻关系的影响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女性生殖健康对家庭和谐的影响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女性生殖健康对子女成长的影响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女性生殖健康对家庭经济的影响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社会福祉</a:t>
            </a:r>
            <a:endParaRPr lang="zh-CN" altLang="en-US"/>
          </a:p>
        </p:txBody>
      </p:sp>
      <p:sp>
        <p:nvSpPr>
          <p:cNvPr id="104920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女性生殖健康是社会进步的重要标志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女性生殖健康对家庭和社会的稳定和发展具有重要意义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女性生殖健康是实现性别平等的基础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女性生殖健康是提高人口素质的重要因素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常见问题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生殖系统感染</a:t>
            </a:r>
            <a:endParaRPr lang="zh-CN" altLang="en-US"/>
          </a:p>
        </p:txBody>
      </p:sp>
      <p:sp>
        <p:nvSpPr>
          <p:cNvPr id="104933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症状：白带异常、瘙痒、疼痛等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预防：注意个人卫生，避免不洁性行为，定期进行妇科检查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治疗：抗生素、抗真菌药物等药物治疗，必要时进行手术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原因：细菌、病毒、真菌等微生物感染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生育问题</a:t>
            </a:r>
            <a:endParaRPr lang="zh-CN" altLang="en-US"/>
          </a:p>
        </p:txBody>
      </p:sp>
      <p:sp>
        <p:nvSpPr>
          <p:cNvPr id="104942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产后抑郁：产后抑郁的原因、症状和治疗方法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早产：早产的原因、危害和预防措施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流产：流产的原因、类型和预防措施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不孕症：女性无法怀孕的原因和治疗方法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性功能障碍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乳腺癌</a:t>
            </a:r>
            <a:endParaRPr lang="zh-CN" altLang="en-US"/>
          </a:p>
        </p:txBody>
      </p:sp>
      <p:sp>
        <p:nvSpPr>
          <p:cNvPr id="10495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乳腺癌是女性最常见的恶性肿瘤之一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乳腺癌的预防措施包括定期体检、保持健康的生活方式、避免接触致癌物质等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乳腺癌的症状包括乳房肿块、乳头溢液、乳房皮肤改变等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乳腺癌的发病原因包括遗传、激素水平、生活方式等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预防与保健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定期检查</a:t>
            </a:r>
            <a:endParaRPr lang="zh-CN" altLang="en-US"/>
          </a:p>
        </p:txBody>
      </p:sp>
      <p:sp>
        <p:nvSpPr>
          <p:cNvPr id="10496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定期进行乳房检查，预防乳腺癌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定期进行妇科检查，及时发现疾病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定期进行宫颈癌筛查，预防宫颈癌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定期进行性病筛查，预防性病传播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https://d.book118.com/308070063034006027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女性生殖健康的重要性及相关常见问题</vt:lpstr>
      <vt:lpstr>目录</vt:lpstr>
      <vt:lpstr>女性生殖健康的重要性</vt:lpstr>
      <vt:lpstr>生理健康</vt:lpstr>
      <vt:lpstr>心理健康</vt:lpstr>
      <vt:lpstr>家庭和谐</vt:lpstr>
      <vt:lpstr>社会福祉</vt:lpstr>
      <vt:lpstr>常见问题</vt:lpstr>
      <vt:lpstr>生殖系统感染</vt:lpstr>
      <vt:lpstr>生育问题</vt:lpstr>
      <vt:lpstr>性功能障碍</vt:lpstr>
      <vt:lpstr>乳腺癌</vt:lpstr>
      <vt:lpstr>预防与保健</vt:lpstr>
      <vt:lpstr>定期检查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2024-09-04T23:13:29.399</cp:lastPrinted>
  <dcterms:created xsi:type="dcterms:W3CDTF">2024-09-04T15:13:29Z</dcterms:created>
  <dcterms:modified xsi:type="dcterms:W3CDTF">2024-09-04T15:13:31Z</dcterms:modified>
</cp:coreProperties>
</file>