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81EE7-467E-45CC-9362-508C9D0C9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6A2FB-AAD2-447E-8FC4-B7BBEEE6A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74852-8715-4BD2-8C4C-6F0F36403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31957-0B26-4897-B40C-C3624F1B7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859BA3-4913-4CF0-95D3-F39D2EA3A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790C33-E89C-4340-9530-3A4F5B197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5F873C-7138-47B9-A970-DDC6BFBC4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EBE3D0-765E-4BDF-A26D-08289DABF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564A8-5C99-46EB-AF57-48205B29A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C999C-B26D-4BEE-A822-97D5FC855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A8A6FD-1D5F-48A0-95FB-EB5A36DEC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70134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新闻报道的基础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673900" y="1047750"/>
            <a:ext cx="5295900" cy="4762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新闻采访概述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新闻采访的准备与实施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新闻报道的原则与要求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新闻采访与写作的关系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新闻报道的常见问题与对策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新闻采访与写作的发展趋势与创新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047" cy="116555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新闻采访概述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新闻采访是一种获取信息的过程，它由记者进行，以了解和报道新闻事件为目的。新闻采访通常包括对事件相关人员的采访，以及对事件现场的观察和调查。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新闻采访的特点包括时效性、客观性、真实性和全面性。记者需要在事件发生后的短时间内获取信息，并尽可能客观、真实、全面地报道事件。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新闻采访的定义与特点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75" r="22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新闻采访的主要目的是向公众提供有关新闻事件的准确信息，并帮助公众了解事件的全貌。此外，新闻采访还可以起到监督社会的作用，揭露社会上的不良现象和不公正行为。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新闻采访的意义在于满足公众的知情权，维护社会公正和公平，促进社会进步和发展。同时，新闻采访也是记者职业生涯的核心，可以提高记者的专业素养和技能水平。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新闻采访的目的与意义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新闻采访的基本原则包括客观公正、尊重隐私、遵守法律法规、保护受访者权益等。记者需要在采访过程中保持中立、客观的态度，尊重受访者的隐私权和人格尊严。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在进行新闻采访时，记者需要遵守国家和地区的法律法规，不得进行非法或不道德的采访活动。同时，记者还需要保护受访者的权益，确保受访者的安全和利益不受损害。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新闻采访的基本原则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3" name="Picture 3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047" cy="116555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新闻采访的准备与实施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在采访前要明确采访的目的和预期结果，为采访做好充分的准备。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明确采访目的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对采访对象的基本情况、背景、经历等进行了解，以便更好地与采访对象交流。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了解采访对象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根据采访目的和了解的情况，列出采访问题，确保问题具有针对性和深度。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准备采访问题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与采访对象协商安排采访时间、地点等，确保采访顺利进行。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安排采访时间地点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256913"/>
            <a:ext cx="515576" cy="440418"/>
            <a:chOff x="454963" y="256913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598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5691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5862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6759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6346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37763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7468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7640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8537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8124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9541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9246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9417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0314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9901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1318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1023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1195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2092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1678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19918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采访前的准备工作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226" y="142703"/>
            <a:ext cx="10003548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采访中的技巧与方法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与采访对象建立良好的关系，让采访对象感到舒适，从而获取更多有价值的信息。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建立良好关系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873179" y="164120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倾听和引导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记录采访内容</a:t>
            </a:r>
          </a:p>
        </p:txBody>
      </p:sp>
      <p:sp>
        <p:nvSpPr>
          <p:cNvPr id="34" name="AutoShape 34"/>
          <p:cNvSpPr/>
          <p:nvPr/>
        </p:nvSpPr>
        <p:spPr>
          <a:xfrm>
            <a:off x="7873179" y="4172757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确认采访内容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在采访过程中要善于倾听，给予采访对象充分表达的机会，同时要善于引导，确保采访围绕主题进行。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在采访过程中要及时记录采访内容，包括采访对象的话语、表情、姿态等。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在采访结束后要与采访对象确认采访内容，确保记录准确无误。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根据采访记录和自己的笔记，整理出采访的重点和亮点。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整理采访内容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042" r="14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撰写新闻稿件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审核稿件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根据整理的内容撰写新闻稿件，确保语言简洁明了、客观公正、重点突出。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在稿件撰写完成后要进行审核，检查是否有遗漏或错误，确保新闻报道的质量。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采访后的整理与撰写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047" cy="116555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新闻报道的原则与要求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新闻报道必须以事实为依据，不虚构、不夸张，准确地呈现事实，保障新闻的真实性。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0" r="167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0667" b="10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0667" b="10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真实是新闻的生命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新闻工作者需要对事件进行全面深入的调查，确保报道的内容真实可靠，不偏不倚。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全面深入调查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对于重大事件或复杂情况，新闻报道需要持续跟踪事态的发展，及时更新信息，保证信息的准确性。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持续跟踪事态发展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新闻报道的真实性原则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新闻报道应坚持公正无私，不偏袒任何一方，以中立的态度呈现事实。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新闻报道的客观性要求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458" b="1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公正无私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新闻报道应尽可能全面地呈现事实，包括事件发生的背景、原因、影响等各方面的信息。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全面呈现事实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新闻报道应避免主观臆断和偏见，以客观的态度对待每一个事件和人物。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避免主观臆断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https://d.book118.com/308070134117006036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2024-09-16T05:33:08.856</cp:lastPrinted>
  <dcterms:created xsi:type="dcterms:W3CDTF">2024-09-15T21:33:08Z</dcterms:created>
  <dcterms:modified xsi:type="dcterms:W3CDTF">2024-09-15T21:33:10Z</dcterms:modified>
</cp:coreProperties>
</file>