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92F534-0587-4393-86ED-F18B2F50AB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DF29E-01B5-4567-BD61-D5CA560ADE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8D7E176-3ECE-4FA9-8F6E-B0D9AEE522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FE5DD7-D4F2-4351-8B47-188D41F310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10B923-EA03-4E99-AEF3-0567BCECFF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FF5834-3706-43ED-9759-E94B8FFFE8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64AC8B-9623-4237-9544-52D4227ED7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68846D-0DE4-4C4D-95F3-A1D99A34CE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33E406-2CBF-46A0-8939-06A925FB85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66AF5-4174-45E7-8F4A-0550F5AEB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92ACC9-D023-487C-B708-43D7C7EAB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720270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芯片互连技术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芯片互连技术概述
 芯片互连技术发展历程
 芯片互连技术分类与特点
 芯片互连技术应用场景
 芯片互连技术面临的挑战
 芯片互连技术发展趋势
 芯片互连技术与其他技术的比较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芯片互连技术概述</a:t>
            </a:r>
          </a:p>
        </p:txBody>
      </p:sp>
      <p:sp>
        <p:nvSpPr>
          <p:cNvPr id="3" name="Subtitle 2"/>
          <p:cNvSpPr>
            <a:spLocks noGrp="1"/>
          </p:cNvSpPr>
          <p:nvPr>
            <p:ph type="subTitle" idx="1"/>
          </p:nvPr>
        </p:nvSpPr>
        <p:spPr/>
        <p:txBody>
          <a:bodyPr/>
          <a:lstStyle/>
          <a:p>
            <a:r>
              <a:t>芯片互连技术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芯片互连技术概述</a:t>
            </a:r>
          </a:p>
        </p:txBody>
      </p:sp>
      <p:sp>
        <p:nvSpPr>
          <p:cNvPr id="3" name="Text Placeholder 2"/>
          <p:cNvSpPr>
            <a:spLocks noGrp="1"/>
          </p:cNvSpPr>
          <p:nvPr>
            <p:ph type="body" idx="1"/>
          </p:nvPr>
        </p:nvSpPr>
        <p:spPr/>
        <p:txBody>
          <a:bodyPr/>
          <a:lstStyle/>
          <a:p>
            <a:r>
              <a:t>芯片互连技术定义与重要性</a:t>
            </a:r>
          </a:p>
        </p:txBody>
      </p:sp>
      <p:sp>
        <p:nvSpPr>
          <p:cNvPr id="4" name="Content Placeholder 3"/>
          <p:cNvSpPr>
            <a:spLocks noGrp="1"/>
          </p:cNvSpPr>
          <p:nvPr>
            <p:ph sz="half" idx="2"/>
          </p:nvPr>
        </p:nvSpPr>
        <p:spPr/>
        <p:txBody>
          <a:bodyPr/>
          <a:lstStyle/>
          <a:p>
            <a:r>
              <a:t>1.芯片互连技术是指将不同芯片或芯片内部不同功能模块之间建立高效、稳定、可靠的连接技术。</a:t>
            </a:r>
          </a:p>
          <a:p>
            <a:r>
              <a:t>2.随着芯片集成度的提高和性能的增强，芯片互连技术成为制约系统性能的关键因素之一。</a:t>
            </a:r>
          </a:p>
          <a:p>
            <a:r>
              <a:t>3.高效的芯片互连技术可以提高系统整体性能和可靠性，降低功耗和热量，提升芯片的可扩展性。</a:t>
            </a:r>
          </a:p>
          <a:p/>
        </p:txBody>
      </p:sp>
      <p:sp>
        <p:nvSpPr>
          <p:cNvPr id="5" name="Text Placeholder 4"/>
          <p:cNvSpPr>
            <a:spLocks noGrp="1"/>
          </p:cNvSpPr>
          <p:nvPr>
            <p:ph type="body" idx="3"/>
          </p:nvPr>
        </p:nvSpPr>
        <p:spPr/>
        <p:txBody>
          <a:bodyPr/>
          <a:lstStyle/>
          <a:p>
            <a:r>
              <a:t>芯片互连技术分类</a:t>
            </a:r>
          </a:p>
        </p:txBody>
      </p:sp>
      <p:sp>
        <p:nvSpPr>
          <p:cNvPr id="6" name="Content Placeholder 5"/>
          <p:cNvSpPr>
            <a:spLocks noGrp="1"/>
          </p:cNvSpPr>
          <p:nvPr>
            <p:ph sz="half" idx="4"/>
          </p:nvPr>
        </p:nvSpPr>
        <p:spPr/>
        <p:txBody>
          <a:bodyPr/>
          <a:lstStyle/>
          <a:p>
            <a:r>
              <a:t>1.芯片互连技术主要分为片内互连和片外互连两类。</a:t>
            </a:r>
          </a:p>
          <a:p>
            <a:r>
              <a:t>2.片内互连主要采用金属线、通孔等技术，实现芯片内部不同功能模块之间的连接。</a:t>
            </a:r>
          </a:p>
          <a:p>
            <a:r>
              <a:t>3.片外互连则通过凸点、倒装焊、线键合等方式，实现不同芯片之间的连接。</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芯片互连技术概述</a:t>
            </a:r>
          </a:p>
        </p:txBody>
      </p:sp>
      <p:sp>
        <p:nvSpPr>
          <p:cNvPr id="3" name="Text Placeholder 2"/>
          <p:cNvSpPr>
            <a:spLocks noGrp="1"/>
          </p:cNvSpPr>
          <p:nvPr>
            <p:ph type="body" idx="1"/>
          </p:nvPr>
        </p:nvSpPr>
        <p:spPr/>
        <p:txBody>
          <a:bodyPr/>
          <a:lstStyle/>
          <a:p>
            <a:r>
              <a:t>芯片互连技术发展趋势</a:t>
            </a:r>
          </a:p>
        </p:txBody>
      </p:sp>
      <p:sp>
        <p:nvSpPr>
          <p:cNvPr id="4" name="Content Placeholder 3"/>
          <p:cNvSpPr>
            <a:spLocks noGrp="1"/>
          </p:cNvSpPr>
          <p:nvPr>
            <p:ph sz="half" idx="2"/>
          </p:nvPr>
        </p:nvSpPr>
        <p:spPr/>
        <p:txBody>
          <a:bodyPr/>
          <a:lstStyle/>
          <a:p>
            <a:r>
              <a:t>1.随着技术的不断进步，芯片互连技术正朝着高密度、高速度、低功耗的方向发展。</a:t>
            </a:r>
          </a:p>
          <a:p>
            <a:r>
              <a:t>2.新兴技术如硅通孔（TSV）技术、混合键合技术等不断提升芯片互连的性能和可靠性。</a:t>
            </a:r>
          </a:p>
          <a:p>
            <a:r>
              <a:t>3.芯片互连技术将与系统集成、封装技术等协同发展，推动整个芯片产业的进步。</a:t>
            </a:r>
          </a:p>
          <a:p>
            <a:r>
              <a:t>以上内容仅供参考，如需获取更多专业内容，建议查阅相关文献或咨询专业人士。</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芯片互连技术发展历程</a:t>
            </a:r>
          </a:p>
        </p:txBody>
      </p:sp>
      <p:sp>
        <p:nvSpPr>
          <p:cNvPr id="3" name="Subtitle 2"/>
          <p:cNvSpPr>
            <a:spLocks noGrp="1"/>
          </p:cNvSpPr>
          <p:nvPr>
            <p:ph type="subTitle" idx="1"/>
          </p:nvPr>
        </p:nvSpPr>
        <p:spPr/>
        <p:txBody>
          <a:bodyPr/>
          <a:lstStyle/>
          <a:p>
            <a:r>
              <a:t>芯片互连技术</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芯片互连技术发展历程</a:t>
            </a:r>
          </a:p>
        </p:txBody>
      </p:sp>
      <p:sp>
        <p:nvSpPr>
          <p:cNvPr id="3" name="Text Placeholder 2"/>
          <p:cNvSpPr>
            <a:spLocks noGrp="1"/>
          </p:cNvSpPr>
          <p:nvPr>
            <p:ph type="body" idx="1"/>
          </p:nvPr>
        </p:nvSpPr>
        <p:spPr/>
        <p:txBody>
          <a:bodyPr/>
          <a:lstStyle/>
          <a:p>
            <a:r>
              <a:t>芯片互连技术初期阶段</a:t>
            </a:r>
          </a:p>
        </p:txBody>
      </p:sp>
      <p:sp>
        <p:nvSpPr>
          <p:cNvPr id="4" name="Content Placeholder 3"/>
          <p:cNvSpPr>
            <a:spLocks noGrp="1"/>
          </p:cNvSpPr>
          <p:nvPr>
            <p:ph sz="half" idx="2"/>
          </p:nvPr>
        </p:nvSpPr>
        <p:spPr/>
        <p:txBody>
          <a:bodyPr/>
          <a:lstStyle/>
          <a:p>
            <a:r>
              <a:t>1.初期技术主要依赖于传统的引线键合技术，用于实现芯片与封装之间的互连。</a:t>
            </a:r>
          </a:p>
          <a:p>
            <a:r>
              <a:t>2.由于技术限制，初期的互连密度和速度都相对较低。</a:t>
            </a:r>
          </a:p>
          <a:p>
            <a:r>
              <a:t>3.这一阶段的主要挑战在于提高互连的密度和速度，以满足日益增长的计算需求。</a:t>
            </a:r>
          </a:p>
          <a:p/>
        </p:txBody>
      </p:sp>
      <p:sp>
        <p:nvSpPr>
          <p:cNvPr id="5" name="Text Placeholder 4"/>
          <p:cNvSpPr>
            <a:spLocks noGrp="1"/>
          </p:cNvSpPr>
          <p:nvPr>
            <p:ph type="body" idx="3"/>
          </p:nvPr>
        </p:nvSpPr>
        <p:spPr/>
        <p:txBody>
          <a:bodyPr/>
          <a:lstStyle/>
          <a:p>
            <a:r>
              <a:t>表面贴装技术阶段</a:t>
            </a:r>
          </a:p>
        </p:txBody>
      </p:sp>
      <p:sp>
        <p:nvSpPr>
          <p:cNvPr id="6" name="Content Placeholder 5"/>
          <p:cNvSpPr>
            <a:spLocks noGrp="1"/>
          </p:cNvSpPr>
          <p:nvPr>
            <p:ph sz="half" idx="4"/>
          </p:nvPr>
        </p:nvSpPr>
        <p:spPr/>
        <p:txBody>
          <a:bodyPr/>
          <a:lstStyle/>
          <a:p>
            <a:r>
              <a:t>1.表面贴装技术（SMT）的出现，使得芯片互连技术有了重大突破，提高了组装密度和可靠性。</a:t>
            </a:r>
          </a:p>
          <a:p>
            <a:r>
              <a:t>2.SMT允许更精细的布线，提高了互连速度，降低了功耗。</a:t>
            </a:r>
          </a:p>
          <a:p>
            <a:r>
              <a:t>3.在这一阶段，主要的研究焦点在于提高SMT的精度和效率。</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芯片互连技术发展历程</a:t>
            </a:r>
          </a:p>
        </p:txBody>
      </p:sp>
      <p:sp>
        <p:nvSpPr>
          <p:cNvPr id="3" name="Text Placeholder 2"/>
          <p:cNvSpPr>
            <a:spLocks noGrp="1"/>
          </p:cNvSpPr>
          <p:nvPr>
            <p:ph type="body" idx="1"/>
          </p:nvPr>
        </p:nvSpPr>
        <p:spPr/>
        <p:txBody>
          <a:bodyPr/>
          <a:lstStyle/>
          <a:p>
            <a:r>
              <a:t>倒装芯片技术阶段</a:t>
            </a:r>
          </a:p>
        </p:txBody>
      </p:sp>
      <p:sp>
        <p:nvSpPr>
          <p:cNvPr id="4" name="Content Placeholder 3"/>
          <p:cNvSpPr>
            <a:spLocks noGrp="1"/>
          </p:cNvSpPr>
          <p:nvPr>
            <p:ph sz="half" idx="2"/>
          </p:nvPr>
        </p:nvSpPr>
        <p:spPr/>
        <p:txBody>
          <a:bodyPr/>
          <a:lstStyle/>
          <a:p>
            <a:r>
              <a:t>1.倒装芯片技术（FlipChip）使得芯片可以直接与基板或另一个芯片进行互连，大大提高了互连密度和速度。</a:t>
            </a:r>
          </a:p>
          <a:p>
            <a:r>
              <a:t>2.由于减少了布线长度，倒装芯片技术有助于降低功耗和提高信号完整性。</a:t>
            </a:r>
          </a:p>
          <a:p>
            <a:r>
              <a:t>3.这一阶段的主要挑战在于提高倒装芯片技术的可靠性和耐用性。</a:t>
            </a:r>
          </a:p>
          <a:p/>
        </p:txBody>
      </p:sp>
      <p:sp>
        <p:nvSpPr>
          <p:cNvPr id="5" name="Text Placeholder 4"/>
          <p:cNvSpPr>
            <a:spLocks noGrp="1"/>
          </p:cNvSpPr>
          <p:nvPr>
            <p:ph type="body" idx="3"/>
          </p:nvPr>
        </p:nvSpPr>
        <p:spPr/>
        <p:txBody>
          <a:bodyPr/>
          <a:lstStyle/>
          <a:p>
            <a:r>
              <a:t>通过硅通孔的三维堆叠技术阶段</a:t>
            </a:r>
          </a:p>
        </p:txBody>
      </p:sp>
      <p:sp>
        <p:nvSpPr>
          <p:cNvPr id="6" name="Content Placeholder 5"/>
          <p:cNvSpPr>
            <a:spLocks noGrp="1"/>
          </p:cNvSpPr>
          <p:nvPr>
            <p:ph sz="half" idx="4"/>
          </p:nvPr>
        </p:nvSpPr>
        <p:spPr/>
        <p:txBody>
          <a:bodyPr/>
          <a:lstStyle/>
          <a:p>
            <a:r>
              <a:t>1.通过硅通孔（TSV）的三维堆叠技术，使得在垂直方向上堆叠多个芯片成为可能，进一步提高了集成度和互连速度。</a:t>
            </a:r>
          </a:p>
          <a:p>
            <a:r>
              <a:t>2.三维堆叠技术有助于减小系统体积，提高能效。</a:t>
            </a:r>
          </a:p>
          <a:p>
            <a:r>
              <a:t>3.这一阶段的研究重点在于降低TSV的制造成本和提高其可靠性。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芯片互连技术发展历程</a:t>
            </a:r>
          </a:p>
        </p:txBody>
      </p:sp>
      <p:sp>
        <p:nvSpPr>
          <p:cNvPr id="3" name="Content Placeholder 2"/>
          <p:cNvSpPr>
            <a:spLocks noGrp="1"/>
          </p:cNvSpPr>
          <p:nvPr>
            <p:ph sz="half" idx="2"/>
          </p:nvPr>
        </p:nvSpPr>
        <p:spPr/>
        <p:txBody>
          <a:bodyPr/>
          <a:lstStyle/>
          <a:p>
            <a:r>
              <a:t>1.先进封装技术如系统级封装（SiP）和芯片级封装（CSP）等，通过更小、更精细的封装实现更高的互连密度和性能。</a:t>
            </a:r>
          </a:p>
          <a:p>
            <a:r>
              <a:t>2.先进封装技术有助于提高芯片的可靠性和耐用性。</a:t>
            </a:r>
          </a:p>
          <a:p>
            <a:r>
              <a:t>3.这一阶段的主要挑战在于优化封装流程，降低制造成本。</a:t>
            </a:r>
          </a:p>
          <a:p/>
        </p:txBody>
      </p:sp>
      <p:sp>
        <p:nvSpPr>
          <p:cNvPr id="4" name="Text Placeholder 3"/>
          <p:cNvSpPr>
            <a:spLocks noGrp="1"/>
          </p:cNvSpPr>
          <p:nvPr>
            <p:ph type="body" idx="3"/>
          </p:nvPr>
        </p:nvSpPr>
        <p:spPr/>
        <p:txBody>
          <a:bodyPr/>
          <a:lstStyle/>
          <a:p>
            <a:r>
              <a:t>未来展望</a:t>
            </a:r>
          </a:p>
        </p:txBody>
      </p:sp>
      <p:sp>
        <p:nvSpPr>
          <p:cNvPr id="5" name="Content Placeholder 4"/>
          <p:cNvSpPr>
            <a:spLocks noGrp="1"/>
          </p:cNvSpPr>
          <p:nvPr>
            <p:ph sz="half" idx="4"/>
          </p:nvPr>
        </p:nvSpPr>
        <p:spPr/>
        <p:txBody>
          <a:bodyPr/>
          <a:lstStyle/>
          <a:p>
            <a:r>
              <a:t>1.随着技术的不断进步，未来芯片互连技术将更加注重于提高性能、降低成本、减小体积，并适应更复杂的应用场景。</a:t>
            </a:r>
          </a:p>
          <a:p>
            <a:r>
              <a:t>2.新兴的技术如光互连和量子互连等可能为未来的芯片互连技术带来新的突破。</a:t>
            </a:r>
          </a:p>
          <a:p>
            <a:r>
              <a:t>3.为了满足不断增长的计算需求，未来的芯片互连技术将持续改进和创新。</a:t>
            </a:r>
          </a:p>
        </p:txBody>
      </p:sp>
      <p:sp>
        <p:nvSpPr>
          <p:cNvPr id="6" name="Text Placeholder 5"/>
          <p:cNvSpPr>
            <a:spLocks noGrp="1"/>
          </p:cNvSpPr>
          <p:nvPr>
            <p:ph type="body" idx="1"/>
          </p:nvPr>
        </p:nvSpPr>
        <p:spPr/>
        <p:txBody>
          <a:bodyPr/>
          <a:lstStyle/>
          <a:p>
            <a:r>
              <a:t>先进封装技术阶段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芯片互连技术分类与特点</a:t>
            </a:r>
          </a:p>
        </p:txBody>
      </p:sp>
      <p:sp>
        <p:nvSpPr>
          <p:cNvPr id="3" name="Subtitle 2"/>
          <p:cNvSpPr>
            <a:spLocks noGrp="1"/>
          </p:cNvSpPr>
          <p:nvPr>
            <p:ph type="subTitle" idx="1"/>
          </p:nvPr>
        </p:nvSpPr>
        <p:spPr/>
        <p:txBody>
          <a:bodyPr/>
          <a:lstStyle/>
          <a:p>
            <a:r>
              <a:t>芯片互连技术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芯片互连技术分类与特点</a:t>
            </a:r>
          </a:p>
        </p:txBody>
      </p:sp>
      <p:sp>
        <p:nvSpPr>
          <p:cNvPr id="3" name="Text Placeholder 2"/>
          <p:cNvSpPr>
            <a:spLocks noGrp="1"/>
          </p:cNvSpPr>
          <p:nvPr>
            <p:ph type="body" idx="1"/>
          </p:nvPr>
        </p:nvSpPr>
        <p:spPr/>
        <p:txBody>
          <a:bodyPr/>
          <a:lstStyle/>
          <a:p>
            <a:r>
              <a:t>芯片互连技术分类</a:t>
            </a:r>
          </a:p>
        </p:txBody>
      </p:sp>
      <p:sp>
        <p:nvSpPr>
          <p:cNvPr id="4" name="Content Placeholder 3"/>
          <p:cNvSpPr>
            <a:spLocks noGrp="1"/>
          </p:cNvSpPr>
          <p:nvPr>
            <p:ph sz="half" idx="2"/>
          </p:nvPr>
        </p:nvSpPr>
        <p:spPr/>
        <p:txBody>
          <a:bodyPr/>
          <a:lstStyle/>
          <a:p>
            <a:r>
              <a:t>1.芯片互连技术主要分为有线互连和无线互连两类。有线互连技术包括金属线键合、倒装芯片键合、晶圆级键合等；无线互连技术则主要依赖电磁波或光信号进行数据传输。</a:t>
            </a:r>
          </a:p>
          <a:p>
            <a:r>
              <a:t>2.有线互连技术具有传输速度快、稳定性高的特点，但受限于布线难度和成本；无线互连技术则具有灵活性高、成本低的优势，但面临传输速度和稳定性的挑战。</a:t>
            </a:r>
          </a:p>
          <a:p/>
        </p:txBody>
      </p:sp>
      <p:sp>
        <p:nvSpPr>
          <p:cNvPr id="5" name="Text Placeholder 4"/>
          <p:cNvSpPr>
            <a:spLocks noGrp="1"/>
          </p:cNvSpPr>
          <p:nvPr>
            <p:ph type="body" idx="3"/>
          </p:nvPr>
        </p:nvSpPr>
        <p:spPr/>
        <p:txBody>
          <a:bodyPr/>
          <a:lstStyle/>
          <a:p>
            <a:r>
              <a:t>芯片互连技术发展趋势</a:t>
            </a:r>
          </a:p>
        </p:txBody>
      </p:sp>
      <p:sp>
        <p:nvSpPr>
          <p:cNvPr id="6" name="Content Placeholder 5"/>
          <p:cNvSpPr>
            <a:spLocks noGrp="1"/>
          </p:cNvSpPr>
          <p:nvPr>
            <p:ph sz="half" idx="4"/>
          </p:nvPr>
        </p:nvSpPr>
        <p:spPr/>
        <p:txBody>
          <a:bodyPr/>
          <a:lstStyle/>
          <a:p>
            <a:r>
              <a:t>1.随着芯片集成度的提高和性能的增强，芯片互连技术正朝着高速、高密度、低功耗的方向发展。</a:t>
            </a:r>
          </a:p>
          <a:p>
            <a:r>
              <a:t>2.新兴的芯片互连技术，如光互连和量子互连，具有极高的传输速度和带宽，是未来的重要发展方向。</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芯片互连技术分类与特点</a:t>
            </a:r>
          </a:p>
        </p:txBody>
      </p:sp>
      <p:sp>
        <p:nvSpPr>
          <p:cNvPr id="3" name="Text Placeholder 2"/>
          <p:cNvSpPr>
            <a:spLocks noGrp="1"/>
          </p:cNvSpPr>
          <p:nvPr>
            <p:ph type="body" idx="1"/>
          </p:nvPr>
        </p:nvSpPr>
        <p:spPr/>
        <p:txBody>
          <a:bodyPr/>
          <a:lstStyle/>
          <a:p>
            <a:r>
              <a:t>芯片互连技术挑战</a:t>
            </a:r>
          </a:p>
        </p:txBody>
      </p:sp>
      <p:sp>
        <p:nvSpPr>
          <p:cNvPr id="4" name="Content Placeholder 3"/>
          <p:cNvSpPr>
            <a:spLocks noGrp="1"/>
          </p:cNvSpPr>
          <p:nvPr>
            <p:ph sz="half" idx="2"/>
          </p:nvPr>
        </p:nvSpPr>
        <p:spPr/>
        <p:txBody>
          <a:bodyPr/>
          <a:lstStyle/>
          <a:p>
            <a:r>
              <a:t>1.芯片互连技术面临着诸多挑战，如布线拥堵、信号干扰、热管理、制造成本等问题。</a:t>
            </a:r>
          </a:p>
          <a:p>
            <a:r>
              <a:t>2.为解决这些挑战，需要深入研究新的材料和工艺，优化互连结构设计，提高制造效率。</a:t>
            </a:r>
          </a:p>
          <a:p/>
        </p:txBody>
      </p:sp>
      <p:sp>
        <p:nvSpPr>
          <p:cNvPr id="5" name="Text Placeholder 4"/>
          <p:cNvSpPr>
            <a:spLocks noGrp="1"/>
          </p:cNvSpPr>
          <p:nvPr>
            <p:ph type="body" idx="3"/>
          </p:nvPr>
        </p:nvSpPr>
        <p:spPr/>
        <p:txBody>
          <a:bodyPr/>
          <a:lstStyle/>
          <a:p>
            <a:r>
              <a:t>芯片互连技术应用场景</a:t>
            </a:r>
          </a:p>
        </p:txBody>
      </p:sp>
      <p:sp>
        <p:nvSpPr>
          <p:cNvPr id="6" name="Content Placeholder 5"/>
          <p:cNvSpPr>
            <a:spLocks noGrp="1"/>
          </p:cNvSpPr>
          <p:nvPr>
            <p:ph sz="half" idx="4"/>
          </p:nvPr>
        </p:nvSpPr>
        <p:spPr/>
        <p:txBody>
          <a:bodyPr/>
          <a:lstStyle/>
          <a:p>
            <a:r>
              <a:t>1.芯片互连技术广泛应用于计算机、通信、消费电子、汽车电子等领域。</a:t>
            </a:r>
          </a:p>
          <a:p>
            <a:r>
              <a:t>2.随着物联网、人工智能等技术的发展，芯片互连技术的应用场景将进一步扩大。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芯片互连技术分类与特点</a:t>
            </a:r>
          </a:p>
        </p:txBody>
      </p:sp>
      <p:sp>
        <p:nvSpPr>
          <p:cNvPr id="3" name="Text Placeholder 2"/>
          <p:cNvSpPr>
            <a:spLocks noGrp="1"/>
          </p:cNvSpPr>
          <p:nvPr>
            <p:ph type="body" idx="1"/>
          </p:nvPr>
        </p:nvSpPr>
        <p:spPr/>
        <p:txBody>
          <a:bodyPr/>
          <a:lstStyle/>
          <a:p>
            <a:r>
              <a:t>芯片互连技术产业链</a:t>
            </a:r>
          </a:p>
        </p:txBody>
      </p:sp>
      <p:sp>
        <p:nvSpPr>
          <p:cNvPr id="4" name="Content Placeholder 3"/>
          <p:cNvSpPr>
            <a:spLocks noGrp="1"/>
          </p:cNvSpPr>
          <p:nvPr>
            <p:ph sz="half" idx="2"/>
          </p:nvPr>
        </p:nvSpPr>
        <p:spPr/>
        <p:txBody>
          <a:bodyPr/>
          <a:lstStyle/>
          <a:p>
            <a:r>
              <a:t>1.芯片互连技术产业链包括材料供应、设备制造、芯片设计、制造与封装测试等环节。</a:t>
            </a:r>
          </a:p>
          <a:p>
            <a:r>
              <a:t>2.加强产业链上下游的合作与协同创新，对于提升芯片互连技术的整体竞争力具有重要意义。</a:t>
            </a:r>
          </a:p>
          <a:p/>
        </p:txBody>
      </p:sp>
      <p:sp>
        <p:nvSpPr>
          <p:cNvPr id="5" name="Text Placeholder 4"/>
          <p:cNvSpPr>
            <a:spLocks noGrp="1"/>
          </p:cNvSpPr>
          <p:nvPr>
            <p:ph type="body" idx="3"/>
          </p:nvPr>
        </p:nvSpPr>
        <p:spPr/>
        <p:txBody>
          <a:bodyPr/>
          <a:lstStyle/>
          <a:p>
            <a:r>
              <a:t>芯片互连技术政策环境</a:t>
            </a:r>
          </a:p>
        </p:txBody>
      </p:sp>
      <p:sp>
        <p:nvSpPr>
          <p:cNvPr id="6" name="Content Placeholder 5"/>
          <p:cNvSpPr>
            <a:spLocks noGrp="1"/>
          </p:cNvSpPr>
          <p:nvPr>
            <p:ph sz="half" idx="4"/>
          </p:nvPr>
        </p:nvSpPr>
        <p:spPr/>
        <p:txBody>
          <a:bodyPr/>
          <a:lstStyle/>
          <a:p>
            <a:r>
              <a:t>1.各国政府纷纷出台政策推动芯片互连技术的发展，包括提供资金支持、税收优惠等。</a:t>
            </a:r>
          </a:p>
          <a:p>
            <a:r>
              <a:t>2.加强国际合作与交流，共同推动芯片互连技术的标准化和产业化进程。</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芯片互连技术应用场景</a:t>
            </a:r>
          </a:p>
        </p:txBody>
      </p:sp>
      <p:sp>
        <p:nvSpPr>
          <p:cNvPr id="3" name="Subtitle 2"/>
          <p:cNvSpPr>
            <a:spLocks noGrp="1"/>
          </p:cNvSpPr>
          <p:nvPr>
            <p:ph type="subTitle" idx="1"/>
          </p:nvPr>
        </p:nvSpPr>
        <p:spPr/>
        <p:txBody>
          <a:bodyPr/>
          <a:lstStyle/>
          <a:p>
            <a:r>
              <a:t>芯片互连技术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芯片互连技术应用场景</a:t>
            </a:r>
          </a:p>
        </p:txBody>
      </p:sp>
      <p:sp>
        <p:nvSpPr>
          <p:cNvPr id="3" name="Text Placeholder 2"/>
          <p:cNvSpPr>
            <a:spLocks noGrp="1"/>
          </p:cNvSpPr>
          <p:nvPr>
            <p:ph type="body" idx="1"/>
          </p:nvPr>
        </p:nvSpPr>
        <p:spPr/>
        <p:txBody>
          <a:bodyPr/>
          <a:lstStyle/>
          <a:p>
            <a:r>
              <a:t>数据中心</a:t>
            </a:r>
          </a:p>
        </p:txBody>
      </p:sp>
      <p:sp>
        <p:nvSpPr>
          <p:cNvPr id="4" name="Content Placeholder 3"/>
          <p:cNvSpPr>
            <a:spLocks noGrp="1"/>
          </p:cNvSpPr>
          <p:nvPr>
            <p:ph sz="half" idx="2"/>
          </p:nvPr>
        </p:nvSpPr>
        <p:spPr/>
        <p:txBody>
          <a:bodyPr/>
          <a:lstStyle/>
          <a:p>
            <a:r>
              <a:t>1.随着大数据和云计算的发展，数据中心对于芯片互连技术的需求日益增长。</a:t>
            </a:r>
          </a:p>
          <a:p>
            <a:r>
              <a:t>2.芯片互连技术能够提升数据中心的运算速度和数据处理能力。</a:t>
            </a:r>
          </a:p>
          <a:p>
            <a:r>
              <a:t>3.利用先进的芯片互连技术，可以降低数据中心的能耗和提高能效。</a:t>
            </a:r>
          </a:p>
          <a:p/>
        </p:txBody>
      </p:sp>
      <p:sp>
        <p:nvSpPr>
          <p:cNvPr id="5" name="Text Placeholder 4"/>
          <p:cNvSpPr>
            <a:spLocks noGrp="1"/>
          </p:cNvSpPr>
          <p:nvPr>
            <p:ph type="body" idx="3"/>
          </p:nvPr>
        </p:nvSpPr>
        <p:spPr/>
        <p:txBody>
          <a:bodyPr/>
          <a:lstStyle/>
          <a:p>
            <a:r>
              <a:t>人工智能</a:t>
            </a:r>
          </a:p>
        </p:txBody>
      </p:sp>
      <p:sp>
        <p:nvSpPr>
          <p:cNvPr id="6" name="Content Placeholder 5"/>
          <p:cNvSpPr>
            <a:spLocks noGrp="1"/>
          </p:cNvSpPr>
          <p:nvPr>
            <p:ph sz="half" idx="4"/>
          </p:nvPr>
        </p:nvSpPr>
        <p:spPr/>
        <p:txBody>
          <a:bodyPr/>
          <a:lstStyle/>
          <a:p>
            <a:r>
              <a:t>1.人工智能的应用需要高效的芯片互连技术来支持。</a:t>
            </a:r>
          </a:p>
          <a:p>
            <a:r>
              <a:t>2.芯片互连技术能够提升人工智能设备的性能和响应速度。</a:t>
            </a:r>
          </a:p>
          <a:p>
            <a:r>
              <a:t>3.随着人工智能技术的不断发展，对芯片互连技术的需求也在不断增长。</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芯片互连技术应用场景</a:t>
            </a:r>
          </a:p>
        </p:txBody>
      </p:sp>
      <p:sp>
        <p:nvSpPr>
          <p:cNvPr id="3" name="Text Placeholder 2"/>
          <p:cNvSpPr>
            <a:spLocks noGrp="1"/>
          </p:cNvSpPr>
          <p:nvPr>
            <p:ph type="body" idx="1"/>
          </p:nvPr>
        </p:nvSpPr>
        <p:spPr/>
        <p:txBody>
          <a:bodyPr/>
          <a:lstStyle/>
          <a:p>
            <a:r>
              <a:t>自动驾驶</a:t>
            </a:r>
          </a:p>
        </p:txBody>
      </p:sp>
      <p:sp>
        <p:nvSpPr>
          <p:cNvPr id="4" name="Content Placeholder 3"/>
          <p:cNvSpPr>
            <a:spLocks noGrp="1"/>
          </p:cNvSpPr>
          <p:nvPr>
            <p:ph sz="half" idx="2"/>
          </p:nvPr>
        </p:nvSpPr>
        <p:spPr/>
        <p:txBody>
          <a:bodyPr/>
          <a:lstStyle/>
          <a:p>
            <a:r>
              <a:t>1.自动驾驶技术需要快速、稳定的芯片互连技术来支持。</a:t>
            </a:r>
          </a:p>
          <a:p>
            <a:r>
              <a:t>2.芯片互连技术能够提升自动驾驶汽车的安全性和舒适性。</a:t>
            </a:r>
          </a:p>
          <a:p>
            <a:r>
              <a:t>3.随着自动驾驶技术的不断推广，芯片互连技术的应用前景非常广阔。</a:t>
            </a:r>
          </a:p>
          <a:p/>
        </p:txBody>
      </p:sp>
      <p:sp>
        <p:nvSpPr>
          <p:cNvPr id="5" name="Text Placeholder 4"/>
          <p:cNvSpPr>
            <a:spLocks noGrp="1"/>
          </p:cNvSpPr>
          <p:nvPr>
            <p:ph type="body" idx="3"/>
          </p:nvPr>
        </p:nvSpPr>
        <p:spPr/>
        <p:txBody>
          <a:bodyPr/>
          <a:lstStyle/>
          <a:p>
            <a:r>
              <a:t>5G通信</a:t>
            </a:r>
          </a:p>
        </p:txBody>
      </p:sp>
      <p:sp>
        <p:nvSpPr>
          <p:cNvPr id="6" name="Content Placeholder 5"/>
          <p:cNvSpPr>
            <a:spLocks noGrp="1"/>
          </p:cNvSpPr>
          <p:nvPr>
            <p:ph sz="half" idx="4"/>
          </p:nvPr>
        </p:nvSpPr>
        <p:spPr/>
        <p:txBody>
          <a:bodyPr/>
          <a:lstStyle/>
          <a:p>
            <a:r>
              <a:t>1.5G通信技术需要高速、低延迟的芯片互连技术来支持。</a:t>
            </a:r>
          </a:p>
          <a:p>
            <a:r>
              <a:t>2.芯片互连技术能够提高5G通信设备的性能和稳定性。</a:t>
            </a:r>
          </a:p>
          <a:p>
            <a:r>
              <a:t>3.随着5G网络的不断普及，芯片互连技术的应用将更加广泛。</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https://d.book118.com/308072027013006031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芯片互连技术概述</vt:lpstr>
      <vt:lpstr> 芯片互连技术概述</vt:lpstr>
      <vt:lpstr> 芯片互连技术概述</vt:lpstr>
      <vt:lpstr> 芯片互连技术发展历程</vt:lpstr>
      <vt:lpstr> 芯片互连技术发展历程</vt:lpstr>
      <vt:lpstr> 芯片互连技术发展历程</vt:lpstr>
      <vt:lpstr> 芯片互连技术发展历程</vt:lpstr>
      <vt:lpstr> 芯片互连技术分类与特点</vt:lpstr>
      <vt:lpstr> 芯片互连技术分类与特点</vt:lpstr>
      <vt:lpstr> 芯片互连技术分类与特点</vt:lpstr>
      <vt:lpstr> 芯片互连技术分类与特点</vt:lpstr>
      <vt:lpstr> 芯片互连技术应用场景</vt:lpstr>
      <vt:lpstr> 芯片互连技术应用场景</vt:lpstr>
      <vt:lpstr> 芯片互连技术应用场景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2024-09-07T19:41:08.020</cp:lastPrinted>
  <dcterms:created xsi:type="dcterms:W3CDTF">2024-09-07T11:41:08Z</dcterms:created>
  <dcterms:modified xsi:type="dcterms:W3CDTF">2024-09-07T11:41:10Z</dcterms:modified>
</cp:coreProperties>
</file>