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F2132-8B2D-4D1C-BC3A-C83AA4AC1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0716F-766E-4D12-B974-9953221EE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D0360-0A41-4FC9-A5A0-D55920E78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F21E6-E19F-415A-BB82-0A231B8B1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42293D-8D45-4DD6-BB0D-B20D5C671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60EEAD-81E6-45B0-AF04-E5EC7AD0E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65E68-B468-4ADA-81AE-986F7B040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88B06-A517-4B41-9811-9070C84B0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5263A-403F-44EC-8B90-6263E8A07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F9A2C-5509-47A2-A91F-9B092E017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54141-AB8D-4973-8999-EB758EA61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72101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回归分析预测法课件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一元线性回归分析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时间序列数据的回归分析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回归分析在预测中的应用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回归分析定义及作用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回归分析是一种统计学方法，用于研究因变量与自变量之间的关系，通过建立一个数学模型来描述这种关系，并用于预测和控制。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描述变量间的关系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通过回归分析，可以定量地描述自变量和因变量之间的关系，揭示它们之间的依存关系。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预测趋势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利用回归模型，可以对因变量进行预测，了解其在自变量变化时的趋势和变化范围。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控制和优化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通过回归分析，可以了解哪些自变量对因变量的影响最大，从而有针对性地进行控制和优化。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线性回归是一种简单的回归分析方法，它假设因变量和自变量之间存在线性关系，即可以用一条直线来近似表示它们之间的关系。线性回归模型简单易懂，计算方便，是实际应用中最常用的回归分析方法之一。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是一种更为复杂的回归分析方法，它允许因变量和自变量之间存在非线性关系。非线性回归模型可以更好地拟合实际数据，但需要更多的参数和更复杂的计算过程。常见的非线性回归模型包括多项式回归、指数回归、对数回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线性回归与非线性回归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小二乘法是一种数学优化技术，它通过最小化误差的平方和来寻找数据的最佳函数匹配。在回归分析中，最小二乘法被广泛应用于线性回归模型的参数估计。它的基本思想是使得观测值与预测值之间的残差平方和最小，从而得到最优的模型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最小二乘法原理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在回归分析中具有广泛的应用，它可以用于一元线性回归、多元线性回归、多项式回归等多种回归模型的参数估计。在实际应用中，最小二乘法常常与其他统计方法相结合，如假设检验、方差分析等，以提供更全面和准确的分析结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最小二乘法原理及应用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一元线性回归分析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31" b="273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一元线性回归模型建立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散点图分析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通过观察散点图判断两个变量之间是否存在线性关系。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设定模型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根据散点图分析结果，设定一元线性回归模型 y = ax + b。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确定自变量和因变量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在模型中，x 为自变量，y 为因变量。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采用最小二乘法对模型参数 a 和 b 进行估计，使得残差平方和最小。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对估计的参数进行假设检验，判断其是否显著不为零。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拟合优度检验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通过计算决定系数 R^2，评估模型对数据的拟合程度。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参数估计与假设检验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033" r="90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残差图分析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绘制残差图，观察残差是否随机分布，以判断模型的合理性。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预测值计算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将新的自变量 x 值代入模型，计算得到对应的预测值 y。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通过计算预测值与实际值之间的误差，评估模型的预测精度。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预测值计算及误差分析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多元线性回归模型建立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自变量与因变量的选择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模型的数学表达式及解释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多元线性回归模型的定义与假设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参数估计与假设检验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参数估计方法：最小二乘法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估计量的性质：无偏性、有效性、一致性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假设检验：回归系数的显著性检验、模型的拟合优度检验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多重共线性问题及其解决方法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多重共线性的定义与识别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解决多重共线性的方法：逐步回归法、岭回归法、主成分回归法等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多重共线性对参数估计的影响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实例分析与比较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描述因变量与自变量之间的指数关系，适用于增长或衰减问题。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通过对数变换实现非线性关系的线性化，适用于比例关系或压缩效应问题。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用多项式函数拟合非线性关系，适用于波动或曲线关系问题。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幂函数模型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描述因变量与自变量之间的幂函数关系，适用于规模效应或加速效应问题。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非线性回归模型类型及特点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https://d.book118.com/308072101052006035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2024-09-14T03:55:29.788</cp:lastPrinted>
  <dcterms:created xsi:type="dcterms:W3CDTF">2024-09-13T19:55:29Z</dcterms:created>
  <dcterms:modified xsi:type="dcterms:W3CDTF">2024-09-13T19:55:32Z</dcterms:modified>
</cp:coreProperties>
</file>