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51C56-AAEC-470C-B9FB-4E42D6D98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4A128-EB35-4F7D-850F-37D592AC9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769F3-8B30-498F-8D60-C66A0A68C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BDE79-0E47-4FC7-BE6E-DA15F0FBB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9FCA11-1F07-415B-8C26-DC1C60CCB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70F7A-A344-4FF2-9C25-97DBA84D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C933AB-B316-4C9C-99E7-843C600F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4FD98-B441-431C-B770-4D809967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7CE0E-E3EB-4127-9A74-7C46335B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7CC10-57B3-4F70-A6D9-30C016CC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3D136-A6F5-41AB-AAB9-65CA7D5D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3044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新生儿高血糖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新生儿血糖的管理与监测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新生儿血糖相关疾病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新生儿血糖概述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41" r="315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新生儿血糖指出生后28天内新生儿的血糖水平。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新生儿血糖水平受多种因素影响，如胎龄、出生体重、喂养方式等。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血糖是新生儿脑组织的主要能量来源，对维持正常代谢和生长发育至关重要。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维持正常代谢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保护神经系统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维持内环境稳定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高血糖可能导致新生儿低钙血症和低镁血症，进而影响神经系统的正常发育。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血糖异常可能导致酸碱平衡紊乱和电解质失衡，影响新生儿的生命健康。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血糖对新生儿的重要性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3" b="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新生儿出生后2-3天，由于母体提供的糖原逐渐耗尽，血糖水平会逐渐下降，随后逐渐回升至正常范围。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新生儿低血糖和高血糖均可能导致一系列并发症，如脑损伤、生长发育迟缓等。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新生儿血糖的生理变化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新生儿低血糖通常指出生后24小时内血糖水平低于2.2mmol/L（40mg/dl）。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根据持续时间和严重程度，新生儿低血糖可分为暂时性和持续性两类。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新生儿低血糖的症状可能包括喂养困难、嗜睡、呼吸暂停、颤抖、肌张力低下等。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体征可能包括体温下降、面色苍白、心动过速或心动过缓等。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通过测量足跟血糖水平来诊断新生儿低血糖，应在出生后1小时内进行首次检测。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需要与其他可能导致新生儿低血糖症状的疾病进行鉴别，如先天性代谢异常、内分泌疾病等。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新生儿低血糖的常见病因包括早产、缺氧、感染、先天性代谢异常等。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低血糖可能导致脑细胞能量代谢障碍，影响神经系统的正常发育，严重时可导致永久性脑损伤。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新生儿高血糖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https://d.book118.com/308073044032006040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2024-09-18T11:47:42.215</cp:lastPrinted>
  <dcterms:created xsi:type="dcterms:W3CDTF">2024-09-18T03:47:42Z</dcterms:created>
  <dcterms:modified xsi:type="dcterms:W3CDTF">2024-09-18T03:47:44Z</dcterms:modified>
</cp:coreProperties>
</file>