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E4432-6797-4D90-915C-34752B0E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1F21A-120C-406A-A403-D71755FFE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202E9-2DAA-4942-921F-FDB000C2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7403A-2D4E-4620-99B1-AC8BBAB03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ED01A-2633-4B19-973D-889B3D2F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6C53E-9B02-47D6-8C37-1ECFD100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4BD69-1AE6-4CD2-BA59-72C80E54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4476F-5897-46D1-BAC0-AD7882A7A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1D693-56D2-4842-86EB-34133C08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4B78F-49B5-4C8C-94D7-2999C5D4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A8E73-CD1B-4B42-B0CC-4EE271A4D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3100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生命教育主题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生命意识教育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生存技能教育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生命关系教育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生命发展教育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生命价值教育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生命意识教育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教育人们认识到生命的宝贵，珍惜每一天，积极面对生活。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生命是宝贵的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生命不可逆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珍视当下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让人们意识到生命是不可逆的，一旦失去，就再也无法回来。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引导人们珍惜当前的生活，感恩每一个美好的瞬间。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珍惜生命的意义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教育人们尊重他人的生命和尊严，无论他人的性别、年龄、身份等。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让人们对待动物的态度更加人道和尊重，不虐待动物。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尊重动物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教育人们认识到人类与自然是息息相关的，应当尊重自然，保护生态环境。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尊重自然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尊重生命的重要性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帮助人们认识到自己的生命是有价值的，并积极发掘和实现自己的潜能。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理解生命的价值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个人价值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让人们意识到自己的生命对社会也有价值，通过努力实现个人价值的同时，为社会做出贡献。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引导人们追求内心的平静和满足，超越物质生活的快乐和意义。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身体健康与生活质量的关联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保持身体健康有助于预防疾病的发生，避免因病痛带来的身体和心理负担，使个人能够更好地享受生活。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延长寿命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维持身体健康有助于延长寿命，使个人能够更长时间地享受生活。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身体健康是生活质量的基础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身体健康与生活质量密切相关，一个健康的身体能够为个人提供更多的生活资源和机会，从而提高生活质量。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t="17458" b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心理健康的维护需要学会有效地调节情绪，包括积极面对问题、寻找合适的情绪宣泄途径、培养积极的生活态度等。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学会调节情绪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与家人、朋友和同事建立良好的人际关系有助于心理健康的维护，通过交流、支持和帮助，减轻心理压力。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接受自己和他人的缺点和优点，不过分追求完美，有助于减少心理压力，维护心理健康。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接受自己和他人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提高自我认知和幸福感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维持精神健康有助于提高自我认知和幸福感，使个人能够更好地享受生活。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精神健康与生活质量的关联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精神健康是生活质量的保障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精神健康与生活质量密切相关，一个健康的精神状态能够为个人提供更多的生活资源和机会，从而提高生活质量。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避免心理问题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保持精神健康有助于避免心理问题的发生，如抑郁症、焦虑症等，从而减少对生活的影响。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生存技能教育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教育学生树立安全意识，注意交通安全、消防安全、食品安全等，防范意外事故。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教授学生应对突发事件的能力，如应急疏散、急救技能等，帮助学生掌握基本的应急处理技能。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安全防范与应急技能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独立生活能力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培养学生独立生活的能力，如洗衣服、做饭、整理个人物品等，使其能够独立地生活和学习。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责任感培养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教育学生承担自己的责任，如完成作业、照顾自己的生活、尊重他人等，培养学生的责任感和自律精神。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独立生活技能与责任感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https://d.book118.com/308073100006006041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2024-09-19T15:53:18.218</cp:lastPrinted>
  <dcterms:created xsi:type="dcterms:W3CDTF">2024-09-19T07:53:18Z</dcterms:created>
  <dcterms:modified xsi:type="dcterms:W3CDTF">2024-09-19T07:53:20Z</dcterms:modified>
</cp:coreProperties>
</file>