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37AFC-98CD-4BEB-8731-27A8C364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37FBA-78B3-4F74-AD56-DA752BBC2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B985D-CC4F-418A-ADE9-79ED31DA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C39EF-8A4C-4E16-BFC8-0F3D6D9E2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4EBBB-D217-43E2-A0AF-F325D3E6C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62920-EED5-48E0-A686-3B9C888DC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5A64D-0122-4EF3-98DF-7C1EE7C66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10EA4-CA44-4714-93A8-351824C77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CF31C-F7F2-48FD-852A-55E054AE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CBEB4-BF49-43F4-BD07-9AE53D42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9B998-0A76-426A-AC29-ADCCF67F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500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中国最新乙肝治疗指南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乙肝治疗现状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中国最新乙肝治疗指南内容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乙肝疾病概述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183" r="6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601" r="356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乙肝主要是由乙型肝炎病毒感染引起的，病毒通过血液、母婴和性接触等途径传播。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乙肝病毒主要通过血液、体液、母婴和性接触传播，如共同使用注射器、共用剃须刀、纹身和穿耳洞等行为。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乙肝的病因和传播途径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57" r="272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乙肝根据病情轻重可分为慢性乙肝、急性乙肝和重症肝炎等类型。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乙肝患者可能出现乏力、食欲不振、恶心、呕吐、腹胀、黄疸等症状，病情严重时可出现肝衰竭、肝硬化和肝癌等并发症。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乙肝的分类和症状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接种乙肝疫苗是预防乙肝最有效的方法，建议新生儿、儿童和成人按照规定接种程序接种疫苗。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避免传播途径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避免与乙肝患者共用个人卫生用品，如剃须刀、牙刷等；避免与乙肝患者发生性接触；不卖血、不吸毒，避免使用未经严格检测的血液制品。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一旦发现患有乙肝，应尽早接受规范治疗，以控制病情进展，减少并发症的发生。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乙肝治疗现状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治疗应提高患者的生活质量，减轻症状和体征，改善生存率。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清除乙肝病毒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治疗的主要目标是清除体内的乙肝病毒，减少病毒载量和降低传染性。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在治疗过程中，应保护肝功能，防止肝损伤和肝衰竭。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乙肝治疗的目标和原则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抗病毒治疗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使用抗病毒药物抑制乙肝病毒复制，常用的药物包括干扰素和核苷类似物。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免疫调节治疗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通过调节机体免疫功能，增强免疫应答，达到清除病毒的目的。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支持对症治疗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针对患者的症状和体征，采取支持对症治疗，如保肝护肝、抗炎、抗氧化等。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当前乙肝治疗方法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4" r="13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912" r="69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长期使用抗病毒药物可能导致病毒耐药性，影响治疗效果。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部分患者处于免疫耐受状态，对治疗反应差，难以清除病毒。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免疫耐受状态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目前的治疗方案仍存在不确定性，对于不同基因型、病情严重程度的患者需制定个体化治疗方案。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治疗方案的不确定性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抗病毒药物价格较高，部分患者难以承受长期治疗的经济负担。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治疗费用较高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乙肝治疗面临的挑战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中国最新乙肝治疗指南内容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https://d.book118.com/308075003022006030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2024-09-06T08:38:35.360</cp:lastPrinted>
  <dcterms:created xsi:type="dcterms:W3CDTF">2024-09-06T00:38:35Z</dcterms:created>
  <dcterms:modified xsi:type="dcterms:W3CDTF">2024-09-06T00:38:37Z</dcterms:modified>
</cp:coreProperties>
</file>