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FF83E5-BDFC-48ED-B2D4-AE4AF671BF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B9C085-280B-4DDD-8909-67524941F2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0A7F1C-FADB-41A7-98F5-193C551498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4459D4-6077-4BCE-8288-0C01C88654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D1BCFC-B824-4A1B-9BBF-01F84549D4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CF22C8-A0AF-443A-B686-D8384AEFAD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54812C-2E1B-4AF4-9C94-F7C72CD158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A8BAFD-28A4-4311-B79E-C44C4633DD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805627-1AF7-44B8-8E74-6D0B3B316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E3E5C3-C3E5-4AAF-8B64-F019A76A04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66DFF1-7E56-42B7-8481-780B3166D8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75012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工程建设施工质量管理体系的案例分析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工程建设施工质量管理体系概述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案例分析：某大型商业综合体建设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案例分析：某地铁站建设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案例分析：某高速公路建设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应对市场竞争压力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在激烈的市场竞争中，优秀的施工质量成为企业赢得市场份额和客户信任的关键因素。</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推动行业持续发展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完善的施工质量管理体系有助于推动整个行业的规范化、标准化发展，提升行业整体水平。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提升工程建设施工质量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通过建立和实施质量管理体系，确保工程建设施工符合相关标准和规范，提高工程质量水平。</a:t>
            </a:r>
          </a:p>
        </p:txBody>
      </p:sp>
      <p:pic>
        <p:nvPicPr>
          <p:cNvPr id="10" name="Picture 10"/>
          <p:cNvPicPr>
            <a:picLocks noChangeAspect="1"/>
          </p:cNvPicPr>
          <p:nvPr/>
        </p:nvPicPr>
        <p:blipFill>
          <a:blip r:embed="rId2"/>
          <a:srcRect t="23542" b="235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通过案例分析，可以学习借鉴其他企业在施工质量管理方面的成功经验，避免走弯路。</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借鉴成功经验</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发现问题与不足</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完善质量管理体系</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提升企业竞争力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案例分析有助于发现自身企业在施工质量管理方面存在的问题与不足，为改进提供方向。</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基于案例分析的结果，可以针对性地完善企业的施工质量管理体系，提高管理效率和效果。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通过改进施工质量管理，可以提高企业的市场竞争力，赢得更多客户的信任和支持。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工程建设施工质量管理体系概述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施工质量管理体系是指在工程建设过程中，为确保施工质量符合预期要求，采取的一系列组织、协调、控制和监督活动的总和。</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它是一种系统性的管理方法，通过明确的质量方针、目标、职责和权限，以及相应的资源保障，对施工全过程进行有效控制和管理。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持续改进</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通过不断总结经验教训，持续改进质量管理体系，提高施工质量管理水平。</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过程控制</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对施工全过程进行监控和管理，确保每个环节的质量符合预期要求。</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资源管理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对施工所需的人力、物力、财力等资源进行合理配置和有效管理。</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质量方针和目标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明确工程建设的质量方向和追求目标，为质量管理体系提供导向。</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组织结构和职责</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建立合理的组织结构和明确的职责分工，确保各部门和人员有效协作。</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确保施工质量</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提高效率</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增强竞争力</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促进可持续发展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施工质量管理体系的作用</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8719" r="1871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7926" r="1792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通过系统性的管理方法和控制措施，确保施工质量符合预期要求，减少质量问题的发生。</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通过优化施工流程和资源配置，提高施工效率，降低施工成本。</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优质的施工质量可以提高企业的市场声誉和竞争力，为企业赢得更多市场份额。</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通过持续改进和不断创新，推动企业实现可持续发展，为社会创造更多价值。</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案例分析：某大型商业综合体建设</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工程规模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总建筑面积达到50万平方米，包含商业、办公、酒店等多种功能。</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施工难度</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工程涉及复杂的结构设计、高标准的建筑材料和先进的施工技术。</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工期要求</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合同工期为3年，要求施工单位在保证质量的前提下，确保按时交付。</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工程概况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1129" r="31129"/>
          <a:stretch>
            <a:fillRect/>
          </a:stretch>
        </p:blipFill>
        <p:spPr>
          <a:xfrm>
            <a:off x="8422415" y="1165018"/>
            <a:ext cx="3769586"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成立专门的质量管理部门，配备经验丰富的质量管理人员，明确各自职责。</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质量管理团队组建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制定详细的质量管理制度，包括质量检查、验收、奖惩等方面的规定。</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质量管理制度制定</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对施工人员进行技术交底和培训，确保他们熟练掌握施工技术和质量标准。</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施工技术交底与培训</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采用定期巡查、专项检查、季节性检查等多种方式，对施工过程进行全面监控，确保施工质量符合要求。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质量检查与监控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施工质量管理体系的建立与实施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https://d.book118.com/308075012106006036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2024-09-16T02:32:08.067</cp:lastPrinted>
  <dcterms:created xsi:type="dcterms:W3CDTF">2024-09-15T18:32:08Z</dcterms:created>
  <dcterms:modified xsi:type="dcterms:W3CDTF">2024-09-15T18:32:09Z</dcterms:modified>
</cp:coreProperties>
</file>