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80B3F5-0D6E-410F-8E2A-A88DC7037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A805AC-A9B3-407D-B42A-687053603C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DA5D75-3BBD-4F42-A537-B26D14B62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10931F-3124-4125-8E0E-CF0D8DB185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6BB0DA-263F-4EA5-8780-F119687CF5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6E47BC-DFF6-4323-91F3-B51136EAB6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79D7D5-EC49-4EE6-92A0-4027D9FEE9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90EF1-FE73-419C-9B55-8669DBAD25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4C092C-3030-45E2-9F89-E2F8C6335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8560A5-270D-4F5C-A410-34EB3CC7C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D8F43B-CD75-4BC5-ACA3-EC4E68A4F3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75024027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高等教育财政体制改革与高校多渠道筹资课件</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高等教育财政体制现状与问题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高校多渠道筹资模式与实践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高等教育财政体制改革策略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高校多渠道筹资策略建议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812" r="1881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背景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随着国家经济体制的转型，高等教育财政体制也面临着一系列的挑战和改革需求。传统的财政拨款方式已经无法满足高校日益增长的资金需求，因此需要探索多渠道筹资的方式。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研究高等教育财政体制改革与高校多渠道筹资，有助于解决高校资金短缺的问题，提高教育质量，促进高等教育事业的可持续发展。同时，也有助于推动国家教育体制改革，优化教育资源配置，提高教育投入的效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本研究主要关注高等教育财政体制改革与高校多渠道筹资的内在联系和影响机制，以及如何通过改革财政体制和多渠道筹资来优化高校资金结构，提高资金使用效益。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采用文献综述、实证分析和案例研究相结合的方法。首先梳理相关文献，总结国内外相关研究成果；其次通过问卷调查和访谈收集数据，分析高等教育财政体制存在的问题和高校多渠道筹资的现状；最后选取典型案例进行深入剖析，提出针对性的政策建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研究范围与方法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高等教育财政体制现状与问题</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92" r="13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财政拨款机制不完善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高校财政拨款采用“基数加增长”的方式，未能充分反映高校的办学质量和效益。</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政府主导型财政体制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高等教育经费主要来源于政府拨款，政府承担着高等教育的主要经费支出。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财政投入不足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随着高等教育规模的扩大和需求的增加，政府财政投入难以满足高校发展需求。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当前财政体制概况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政府承担着高等教育的主要经费支出，财政负担过重，影响教育质量。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财政负担过重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042" r="90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资源配置不合理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333" r="10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经费使用效率低下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875" r="12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财政拨款未能根据高校的实际需求和绩效进行合理分配，导致资源配置不合理。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高校经费使用缺乏有效的监管和评估机制，存在浪费和低效的现象。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现存问题分析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随着经济的发展和产业结构的调整，高等教育财政体制需要进行改革以适应新的发展需求。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适应经济发展需求</a:t>
            </a:r>
          </a:p>
        </p:txBody>
      </p:sp>
      <p:pic>
        <p:nvPicPr>
          <p:cNvPr id="5" name="Picture 5"/>
          <p:cNvPicPr>
            <a:picLocks noChangeAspect="1"/>
          </p:cNvPicPr>
          <p:nvPr/>
        </p:nvPicPr>
        <p:blipFill>
          <a:blip r:embed="rId2"/>
          <a:srcRect l="12167" r="12167"/>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通过改革财政体制，优化资源配置，提高高等教育质量，培养更多高素质人才。</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提高教育质量</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改革高等教育财政体制，促进高校自主办学，激发高校的活力和创新能力。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促进高校自主办学</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改革必要性探讨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高校多渠道筹资模式与实践</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美国、英国等国家的高校接受大量的捐赠，包括现金、房地产和其他资产。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许多国外高校通过高学费来弥补政府拨款的不足。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国内外高校筹资模式比较</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学费收入</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捐赠收入</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科研经费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国外高校通过承接政府和企业科研项目获取经费。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政府拨款</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国内高校主要依赖政府拨款，但拨款额度有限。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国内外高校筹资模式比较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国内外高校筹资模式比较</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学费收入</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国内高校的学费收入也是重要的筹资来源。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社会服务收入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国内高校通过对外服务、技术转让等方式获取收入。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某知名大学通过校友捐赠筹集资金，设立了教育基金会，用于支持学校的发展和奖励优秀学生。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某地方高校利用自身专业优势，与企业合作开展科研项目，获得科研经费支持。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案例三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某高校通过对外出租闲置房产和设备，获得一定的收入来补充学校经费的不足。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高校自主筹资的实践案例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https://d.book118.com/308075024027006044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2024-09-24T03:04:27.034</cp:lastPrinted>
  <dcterms:created xsi:type="dcterms:W3CDTF">2024-09-23T19:04:27Z</dcterms:created>
  <dcterms:modified xsi:type="dcterms:W3CDTF">2024-09-23T19:04:29Z</dcterms:modified>
</cp:coreProperties>
</file>