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60D923-27E9-4CB8-8C1B-75D12D757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6AC75-5E50-4394-89B4-9DAFF7FA2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0416F8-EC3F-4285-9D1A-25543DCC2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FAEA76-84A1-409D-BD3E-94F1F7ACB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CDCBC6-3687-4F67-A84F-3FA2AFEB3E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069C13-6952-476F-8DF4-0B3A5601E2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E2AA1B-2776-4D0A-9E0E-14B8059FC4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9BD590-68EB-405D-894A-572CEE881F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F4536A-0EDE-4418-B027-C825B1981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BB0AD8-8F2F-4752-AFF6-AAF630958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210301-9F9D-456D-87D7-7E4B423B7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7505007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消费文化视角下篮球类网络综艺节目</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消费文化对篮球类网络综艺节目的影响</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篮球类网络综艺节目在消费文化中的表现</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消费文化视角下篮球类网络综艺节目的优劣分析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案例分析：某篮球类网络综艺节目在消费文化中的实践</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6" name="Connector 6"/>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消费文化定义</a:t>
            </a:r>
          </a:p>
        </p:txBody>
      </p:sp>
      <p:sp>
        <p:nvSpPr>
          <p:cNvPr id="8" name="TextBox 8"/>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消费文化是指在商品经济高度发达的社会中，人们消费行为和消费观念的总称。它强调消费的符号意义和象征意义，而非单纯的物质需求满足。</a:t>
            </a:r>
          </a:p>
        </p:txBody>
      </p:sp>
      <p:sp>
        <p:nvSpPr>
          <p:cNvPr id="9" name="AutoShape 9"/>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0" name="Picture 10"/>
          <p:cNvPicPr>
            <a:picLocks noChangeAspect="1"/>
          </p:cNvPicPr>
          <p:nvPr/>
        </p:nvPicPr>
        <p:blipFill>
          <a:blip r:embed="rId3">
            <a:alphaModFix/>
          </a:blip>
          <a:srcRect l="16708" r="16708"/>
          <a:stretch>
            <a:fillRect/>
          </a:stretch>
        </p:blipFill>
        <p:spPr>
          <a:xfrm>
            <a:off x="-344549" y="2654723"/>
            <a:ext cx="3468836" cy="3468836"/>
          </a:xfrm>
          <a:prstGeom prst="ellipse">
            <a:avLst/>
          </a:prstGeom>
        </p:spPr>
      </p:pic>
      <p:sp>
        <p:nvSpPr>
          <p:cNvPr id="11" name="AutoShape 11"/>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3" name="Connector 13"/>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篮球类网络综艺节目定义</a:t>
            </a:r>
          </a:p>
        </p:txBody>
      </p:sp>
      <p:sp>
        <p:nvSpPr>
          <p:cNvPr id="15" name="TextBox 15"/>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篮球类网络综艺节目是以篮球为主题，通过多种形式和手段进行娱乐化呈现的在线视频节目。这类节目通常以娱乐、竞技、互动为主要特点，吸引了大量年轻观众的关注。</a:t>
            </a:r>
          </a:p>
        </p:txBody>
      </p:sp>
      <p:sp>
        <p:nvSpPr>
          <p:cNvPr id="16" name="AutoShape 16"/>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8" name="Connector 18"/>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消费文化与篮球类网络综艺节目的结合</a:t>
            </a:r>
          </a:p>
        </p:txBody>
      </p:sp>
      <p:sp>
        <p:nvSpPr>
          <p:cNvPr id="20" name="TextBox 20"/>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在消费文化的影响下，篮球类网络综艺节目逐渐成为一种具有商业价值和娱乐价值的文化现象。节目中的篮球明星、品牌赞助、互动环节等都与消费文化紧密相连，形成了独特的节目风格和商业模式。</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消费文化与篮球类网络综艺节目概述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本研究旨在探讨消费文化视角下篮球类网络综艺节目的特点、影响和趋势，以期为相关节目的制作和推广提供参考。</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研究目的</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对消费文化与篮球类网络综艺节目的深入研究，可以揭示当代社会中消费文化对娱乐产业的影响，为相关从业者提供有益的启示和建议。同时，本研究也有助于丰富和完善相关领域的学术研究，推动学科发展。</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研究意义</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消费文化对篮球类网络综艺节目的影响</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3"/>
          <a:srcRect l="32524" r="32524"/>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546" r="32546"/>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消费文化强调娱乐和快感，篮球类网络综艺节目在内容上更加注重娱乐元素，如搞笑、游戏等，以吸引观众注意力。</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娱乐化倾向</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消费文化推动商业化运作，篮球类网络综艺节目在内容上也会考虑商业因素，如品牌赞助、广告植入等，以实现商业价值。</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商业化运作</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消费文化对节目内容的影响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消费文化对节目形式的影响</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多样化表现形式</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消费文化追求多样化和个性化，篮球类网络综艺节目在形式上更加注重创新和多样性，如采用虚拟现实、增强现实等技术手段，提高节目观赏体验。</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互动性增强</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消费文化强调互动和参与，篮球类网络综艺节目在形式上更加注重与观众的互动，如通过社交媒体、弹幕等方式与观众进行实时交流和反馈。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受众群体扩大</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消费文化推动大众化趋势，篮球类网络综艺节目在受众上更加广泛，不仅包括篮球爱好者，还包括普通观众和青少年等群体。</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受众需求多样化</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消费文化强调个性化和多样化需求，篮球类网络综艺节目在满足观众需求上更加多样化，如提供不同风格、不同主题的节目，以满足不同观众的口味和兴趣。</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063" r="25063"/>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消费文化对节目受众的影响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篮球类网络综艺节目在消费文化中的表现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5" name="Picture 5"/>
          <p:cNvPicPr>
            <a:picLocks noChangeAspect="1"/>
          </p:cNvPicPr>
          <p:nvPr/>
        </p:nvPicPr>
        <p:blipFill>
          <a:blip r:embed="rId3">
            <a:alphaModFix amt="70000"/>
          </a:blip>
          <a:srcRect l="25000" r="25000"/>
          <a:stretch>
            <a:fillRect/>
          </a:stretch>
        </p:blipFill>
        <p:spPr>
          <a:xfrm>
            <a:off x="161995" y="1165346"/>
            <a:ext cx="4300144" cy="5733525"/>
          </a:xfrm>
          <a:prstGeom prst="parallelogram">
            <a:avLst/>
          </a:prstGeom>
        </p:spPr>
      </p:pic>
      <p:sp>
        <p:nvSpPr>
          <p:cNvPr id="6" name="TextBox 6"/>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品牌赞助</a:t>
            </a:r>
          </a:p>
        </p:txBody>
      </p:sp>
      <p:sp>
        <p:nvSpPr>
          <p:cNvPr id="7" name="AutoShape 7"/>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11" name="TextBox 11"/>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篮球类网络综艺节目通常会吸引众多品牌赞助商，这些赞助商的目的是借助节目内容宣传自己的品牌形象和产品，从而吸引消费者关注和购买。</a:t>
            </a:r>
          </a:p>
        </p:txBody>
      </p:sp>
      <p:sp>
        <p:nvSpPr>
          <p:cNvPr id="12" name="TextBox 12"/>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球星代言</a:t>
            </a:r>
          </a:p>
        </p:txBody>
      </p:sp>
      <p:sp>
        <p:nvSpPr>
          <p:cNvPr id="13" name="AutoShape 13"/>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TextBox 16"/>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7" name="TextBox 17"/>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篮球类网络综艺节目经常邀请知名球星作为嘉宾或代言人，这些球星的形象和影响力能够吸引更多观众关注节目，同时也为品牌赞助商带来更多曝光机会。</a:t>
            </a:r>
          </a:p>
        </p:txBody>
      </p:sp>
      <p:sp>
        <p:nvSpPr>
          <p:cNvPr id="18" name="TextBox 18"/>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消费场景植入</a:t>
            </a:r>
          </a:p>
        </p:txBody>
      </p:sp>
      <p:sp>
        <p:nvSpPr>
          <p:cNvPr id="19" name="AutoShape 19"/>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TextBox 22"/>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3" name="TextBox 23"/>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篮球类网络综艺节目会在节目中设置各种与消费相关的场景，如球星访谈、球队装备展示、球场游览等，这些场景能够让观众感受到消费文化与节目内容的紧密联系。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节目内容与消费文化的融合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TextBox 13"/>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互动式投票</a:t>
            </a:r>
          </a:p>
        </p:txBody>
      </p:sp>
      <p:sp>
        <p:nvSpPr>
          <p:cNvPr id="14" name="TextBox 14"/>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篮球类网络综艺节目经常采用互动式投票的方式，让观众通过投票来决定比赛结果或嘉宾阵容，这种形式能够增强观众的参与感和归属感，同时也为节目带来更多话题和关注度。</a:t>
            </a:r>
          </a:p>
        </p:txBody>
      </p:sp>
      <p:sp>
        <p:nvSpPr>
          <p:cNvPr id="15" name="TextBox 15"/>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短视频与直播</a:t>
            </a:r>
          </a:p>
        </p:txBody>
      </p:sp>
      <p:sp>
        <p:nvSpPr>
          <p:cNvPr id="16" name="TextBox 16"/>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随着移动互联网的普及，篮球类网络综艺节目也纷纷采用短视频、直播等形式来吸引更多观众，这些形式能够让观众随时随地观看节目，同时也为品牌赞助商提供更多宣传渠道。</a:t>
            </a:r>
          </a:p>
        </p:txBody>
      </p:sp>
      <p:sp>
        <p:nvSpPr>
          <p:cNvPr id="17" name="TextBox 17"/>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虚拟现实与增强现实技术</a:t>
            </a:r>
          </a:p>
        </p:txBody>
      </p:sp>
      <p:sp>
        <p:nvSpPr>
          <p:cNvPr id="18" name="TextBox 18"/>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新技术的发展也为篮球类网络综艺节目带来了更多创新，如虚拟现实（VR）和增强现实（AR）技术能够让观众身临其境地感受比赛氛围和球星风采，提升观众体验和节目吸引力。</a:t>
            </a:r>
          </a:p>
        </p:txBody>
      </p:sp>
      <p:sp>
        <p:nvSpPr>
          <p:cNvPr id="19" name="AutoShape 19"/>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节目形式与消费文化的创新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粉丝社群</a:t>
            </a:r>
          </a:p>
        </p:txBody>
      </p:sp>
      <p:sp>
        <p:nvSpPr>
          <p:cNvPr id="5" name="AutoShape 5"/>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篮球类网络综艺节目通常会吸引大量粉丝关注，这些粉丝会形成自己的社群，通过社交媒体、论坛等渠道进行互动交流，分享对节目的看法和感受。这些粉丝社群能够为节目带来更多话题和关注度，同时也为品牌赞助商提供更多宣传机会。</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二次元文化</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篮球类网络综艺节目也会涉及到二次元文化，如邀请动漫人物或虚拟偶像作为嘉宾或代言人，这些二次元形象能够吸引更多年轻观众关注节目，同时也为品牌赞助商带来更多年轻消费者。</a:t>
            </a:r>
          </a:p>
        </p:txBody>
      </p:sp>
      <p:sp>
        <p:nvSpPr>
          <p:cNvPr id="12" name="AutoShape 12"/>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节目受众与消费文化的互动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https://d.book118.com/308075050076006037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2024-09-17T12:16:06.762</cp:lastPrinted>
  <dcterms:created xsi:type="dcterms:W3CDTF">2024-09-17T04:16:06Z</dcterms:created>
  <dcterms:modified xsi:type="dcterms:W3CDTF">2024-09-17T04:16:08Z</dcterms:modified>
</cp:coreProperties>
</file>