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F7F273-9CDD-4437-801E-624B08D66B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6A2E26-B5A2-433C-A75C-A19A07BB4E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2B502E-88D5-4FC3-A199-74299F9DC3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A29BA7-1991-4245-A57E-DC06571E05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6D47C4-1553-4110-A3FD-352291377A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5265DD6-AB7E-400C-BFE4-42A651F2455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44AB3C-D8ED-48CF-BD1D-FEC511C422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9687EA-8C1B-46C4-87DB-B4351B4FB6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5EE4D8-1638-4E6D-B84D-D84C9EAA19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6BFC61-738F-4AD7-B4E9-2D7D1D4DB6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104AF6-4D01-4998-A8E1-11FA140500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07611601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芯片封装技术</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芯片封装技术简介
 封装类型与特点
 封装工艺流程
 封装材料与选择
 封装质量与测试
 封装技术发展趋势
 封装技术挑战与解决
 总结与展望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芯片封装技术简介</a:t>
            </a:r>
          </a:p>
        </p:txBody>
      </p:sp>
      <p:sp>
        <p:nvSpPr>
          <p:cNvPr id="3" name="Subtitle 2"/>
          <p:cNvSpPr>
            <a:spLocks noGrp="1"/>
          </p:cNvSpPr>
          <p:nvPr>
            <p:ph type="subTitle" idx="1"/>
          </p:nvPr>
        </p:nvSpPr>
        <p:spPr/>
        <p:txBody>
          <a:bodyPr/>
          <a:lstStyle/>
          <a:p>
            <a:r>
              <a:t>芯片封装技术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芯片封装技术简介</a:t>
            </a:r>
          </a:p>
        </p:txBody>
      </p:sp>
      <p:sp>
        <p:nvSpPr>
          <p:cNvPr id="3" name="Text Placeholder 2"/>
          <p:cNvSpPr>
            <a:spLocks noGrp="1"/>
          </p:cNvSpPr>
          <p:nvPr>
            <p:ph type="body" idx="1"/>
          </p:nvPr>
        </p:nvSpPr>
        <p:spPr/>
        <p:txBody>
          <a:bodyPr/>
          <a:lstStyle/>
          <a:p>
            <a:r>
              <a:t>芯片封装技术定义与分类</a:t>
            </a:r>
          </a:p>
        </p:txBody>
      </p:sp>
      <p:sp>
        <p:nvSpPr>
          <p:cNvPr id="4" name="Content Placeholder 3"/>
          <p:cNvSpPr>
            <a:spLocks noGrp="1"/>
          </p:cNvSpPr>
          <p:nvPr>
            <p:ph sz="half" idx="2"/>
          </p:nvPr>
        </p:nvSpPr>
        <p:spPr/>
        <p:txBody>
          <a:bodyPr/>
          <a:lstStyle/>
          <a:p>
            <a:r>
              <a:t>1.芯片封装技术是一种将芯片封装到细小封装体中的技术，用于保护芯片并提高其电气性能。</a:t>
            </a:r>
          </a:p>
          <a:p>
            <a:r>
              <a:t>2.芯片封装技术主要分类：引脚插入式封装、表面贴装封装、球栅阵列封装等。</a:t>
            </a:r>
          </a:p>
          <a:p/>
        </p:txBody>
      </p:sp>
      <p:sp>
        <p:nvSpPr>
          <p:cNvPr id="5" name="Text Placeholder 4"/>
          <p:cNvSpPr>
            <a:spLocks noGrp="1"/>
          </p:cNvSpPr>
          <p:nvPr>
            <p:ph type="body" idx="3"/>
          </p:nvPr>
        </p:nvSpPr>
        <p:spPr/>
        <p:txBody>
          <a:bodyPr/>
          <a:lstStyle/>
          <a:p>
            <a:r>
              <a:t>芯片封装技术发展历程</a:t>
            </a:r>
          </a:p>
        </p:txBody>
      </p:sp>
      <p:sp>
        <p:nvSpPr>
          <p:cNvPr id="6" name="Content Placeholder 5"/>
          <p:cNvSpPr>
            <a:spLocks noGrp="1"/>
          </p:cNvSpPr>
          <p:nvPr>
            <p:ph sz="half" idx="4"/>
          </p:nvPr>
        </p:nvSpPr>
        <p:spPr/>
        <p:txBody>
          <a:bodyPr/>
          <a:lstStyle/>
          <a:p>
            <a:r>
              <a:t>1.芯片封装技术已经历了多个发展阶段，包括早期的通孔插装技术，到现在的主流表面贴装技术。</a:t>
            </a:r>
          </a:p>
          <a:p>
            <a:r>
              <a:t>2.随着技术的不断进步，芯片封装正在向更小型化、高性能化的方向发展。</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芯片封装技术简介</a:t>
            </a:r>
          </a:p>
        </p:txBody>
      </p:sp>
      <p:sp>
        <p:nvSpPr>
          <p:cNvPr id="3" name="Text Placeholder 2"/>
          <p:cNvSpPr>
            <a:spLocks noGrp="1"/>
          </p:cNvSpPr>
          <p:nvPr>
            <p:ph type="body" idx="1"/>
          </p:nvPr>
        </p:nvSpPr>
        <p:spPr/>
        <p:txBody>
          <a:bodyPr/>
          <a:lstStyle/>
          <a:p>
            <a:r>
              <a:t>芯片封装技术的作用与重要性</a:t>
            </a:r>
          </a:p>
        </p:txBody>
      </p:sp>
      <p:sp>
        <p:nvSpPr>
          <p:cNvPr id="4" name="Content Placeholder 3"/>
          <p:cNvSpPr>
            <a:spLocks noGrp="1"/>
          </p:cNvSpPr>
          <p:nvPr>
            <p:ph sz="half" idx="2"/>
          </p:nvPr>
        </p:nvSpPr>
        <p:spPr/>
        <p:txBody>
          <a:bodyPr/>
          <a:lstStyle/>
          <a:p>
            <a:r>
              <a:t>1.芯片封装技术可以保护芯片，提高其稳定性和可靠性，同时也有利于芯片的散热。</a:t>
            </a:r>
          </a:p>
          <a:p>
            <a:r>
              <a:t>2.优秀的封装设计能够提升芯片的性能，提高系统集成度，进一步推动电子设备的小型化发展。</a:t>
            </a:r>
          </a:p>
          <a:p/>
        </p:txBody>
      </p:sp>
      <p:sp>
        <p:nvSpPr>
          <p:cNvPr id="5" name="Text Placeholder 4"/>
          <p:cNvSpPr>
            <a:spLocks noGrp="1"/>
          </p:cNvSpPr>
          <p:nvPr>
            <p:ph type="body" idx="3"/>
          </p:nvPr>
        </p:nvSpPr>
        <p:spPr/>
        <p:txBody>
          <a:bodyPr/>
          <a:lstStyle/>
          <a:p>
            <a:r>
              <a:t>前沿芯片封装技术介绍</a:t>
            </a:r>
          </a:p>
        </p:txBody>
      </p:sp>
      <p:sp>
        <p:nvSpPr>
          <p:cNvPr id="6" name="Content Placeholder 5"/>
          <p:cNvSpPr>
            <a:spLocks noGrp="1"/>
          </p:cNvSpPr>
          <p:nvPr>
            <p:ph sz="half" idx="4"/>
          </p:nvPr>
        </p:nvSpPr>
        <p:spPr/>
        <p:txBody>
          <a:bodyPr/>
          <a:lstStyle/>
          <a:p>
            <a:r>
              <a:t>1.系统级封装（SiP）：将多个具有不同功能的有源电子元件与可选无源器件，以及诸如MEMS或者光学器件等其他器件优先组装到一起，实现一定功能的单个标准封装件。</a:t>
            </a:r>
          </a:p>
          <a:p>
            <a:r>
              <a:t>2.嵌入式芯片封装（EmbeddedChipPackaging）：这是一种将芯片直接嵌入到电路板中的封装方式，可以大大减小封装体积，提高系统集成度。</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芯片封装技术简介</a:t>
            </a:r>
          </a:p>
        </p:txBody>
      </p:sp>
      <p:sp>
        <p:nvSpPr>
          <p:cNvPr id="3" name="Text Placeholder 2"/>
          <p:cNvSpPr>
            <a:spLocks noGrp="1"/>
          </p:cNvSpPr>
          <p:nvPr>
            <p:ph type="body" idx="1"/>
          </p:nvPr>
        </p:nvSpPr>
        <p:spPr/>
        <p:txBody>
          <a:bodyPr/>
          <a:lstStyle/>
          <a:p>
            <a:r>
              <a:t>芯片封装技术市场现状与趋势</a:t>
            </a:r>
          </a:p>
        </p:txBody>
      </p:sp>
      <p:sp>
        <p:nvSpPr>
          <p:cNvPr id="4" name="Content Placeholder 3"/>
          <p:cNvSpPr>
            <a:spLocks noGrp="1"/>
          </p:cNvSpPr>
          <p:nvPr>
            <p:ph sz="half" idx="2"/>
          </p:nvPr>
        </p:nvSpPr>
        <p:spPr/>
        <p:txBody>
          <a:bodyPr/>
          <a:lstStyle/>
          <a:p>
            <a:r>
              <a:t>1.随着电子产品向小型化、高性能化的发展，芯片封装技术的市场需求持续增长。</a:t>
            </a:r>
          </a:p>
          <a:p>
            <a:r>
              <a:t>2.未来，随着新技术的不断涌现，芯片封装技术将向更小型化、高性能化、低成本化的方向发展。</a:t>
            </a:r>
          </a:p>
          <a:p/>
        </p:txBody>
      </p:sp>
      <p:sp>
        <p:nvSpPr>
          <p:cNvPr id="5" name="Text Placeholder 4"/>
          <p:cNvSpPr>
            <a:spLocks noGrp="1"/>
          </p:cNvSpPr>
          <p:nvPr>
            <p:ph type="body" idx="3"/>
          </p:nvPr>
        </p:nvSpPr>
        <p:spPr/>
        <p:txBody>
          <a:bodyPr/>
          <a:lstStyle/>
          <a:p>
            <a:r>
              <a:t>芯片封装技术的挑战与机遇</a:t>
            </a:r>
          </a:p>
        </p:txBody>
      </p:sp>
      <p:sp>
        <p:nvSpPr>
          <p:cNvPr id="6" name="Content Placeholder 5"/>
          <p:cNvSpPr>
            <a:spLocks noGrp="1"/>
          </p:cNvSpPr>
          <p:nvPr>
            <p:ph sz="half" idx="4"/>
          </p:nvPr>
        </p:nvSpPr>
        <p:spPr/>
        <p:txBody>
          <a:bodyPr/>
          <a:lstStyle/>
          <a:p>
            <a:r>
              <a:t>1.芯片封装技术面临的挑战主要包括技术难题、成本压力和市场竞争等。</a:t>
            </a:r>
          </a:p>
          <a:p>
            <a:r>
              <a:t>2.随着新技术的发展和应用，芯片封装技术也面临着巨大的机遇，如物联网、人工智能等领域的应用，将为芯片封装技术带来更多的增长动力。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封装类型与特点</a:t>
            </a:r>
          </a:p>
        </p:txBody>
      </p:sp>
      <p:sp>
        <p:nvSpPr>
          <p:cNvPr id="3" name="Subtitle 2"/>
          <p:cNvSpPr>
            <a:spLocks noGrp="1"/>
          </p:cNvSpPr>
          <p:nvPr>
            <p:ph type="subTitle" idx="1"/>
          </p:nvPr>
        </p:nvSpPr>
        <p:spPr/>
        <p:txBody>
          <a:bodyPr/>
          <a:lstStyle/>
          <a:p>
            <a:r>
              <a:t>芯片封装技术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封装类型与特点</a:t>
            </a:r>
          </a:p>
        </p:txBody>
      </p:sp>
      <p:sp>
        <p:nvSpPr>
          <p:cNvPr id="3" name="Text Placeholder 2"/>
          <p:cNvSpPr>
            <a:spLocks noGrp="1"/>
          </p:cNvSpPr>
          <p:nvPr>
            <p:ph type="body" idx="1"/>
          </p:nvPr>
        </p:nvSpPr>
        <p:spPr/>
        <p:txBody>
          <a:bodyPr/>
          <a:lstStyle/>
          <a:p>
            <a:r>
              <a:t>DIP封装</a:t>
            </a:r>
          </a:p>
        </p:txBody>
      </p:sp>
      <p:sp>
        <p:nvSpPr>
          <p:cNvPr id="4" name="Content Placeholder 3"/>
          <p:cNvSpPr>
            <a:spLocks noGrp="1"/>
          </p:cNvSpPr>
          <p:nvPr>
            <p:ph sz="half" idx="2"/>
          </p:nvPr>
        </p:nvSpPr>
        <p:spPr/>
        <p:txBody>
          <a:bodyPr/>
          <a:lstStyle/>
          <a:p>
            <a:r>
              <a:t>1.DIP封装是最早的芯片封装形式，具有成本低、工艺简单的特点。</a:t>
            </a:r>
          </a:p>
          <a:p>
            <a:r>
              <a:t>2.DIP封装适合于手工焊接，但在自动化生产线上效率较低。</a:t>
            </a:r>
          </a:p>
          <a:p>
            <a:r>
              <a:t>3.随着技术的发展，DIP封装逐渐被更先进的封装形式所取代，但在某些特定领域仍然有一定的应用。</a:t>
            </a:r>
          </a:p>
          <a:p/>
        </p:txBody>
      </p:sp>
      <p:sp>
        <p:nvSpPr>
          <p:cNvPr id="5" name="Text Placeholder 4"/>
          <p:cNvSpPr>
            <a:spLocks noGrp="1"/>
          </p:cNvSpPr>
          <p:nvPr>
            <p:ph type="body" idx="3"/>
          </p:nvPr>
        </p:nvSpPr>
        <p:spPr/>
        <p:txBody>
          <a:bodyPr/>
          <a:lstStyle/>
          <a:p>
            <a:r>
              <a:t>SOP封装</a:t>
            </a:r>
          </a:p>
        </p:txBody>
      </p:sp>
      <p:sp>
        <p:nvSpPr>
          <p:cNvPr id="6" name="Content Placeholder 5"/>
          <p:cNvSpPr>
            <a:spLocks noGrp="1"/>
          </p:cNvSpPr>
          <p:nvPr>
            <p:ph sz="half" idx="4"/>
          </p:nvPr>
        </p:nvSpPr>
        <p:spPr/>
        <p:txBody>
          <a:bodyPr/>
          <a:lstStyle/>
          <a:p>
            <a:r>
              <a:t>1.SOP封装是一种小外形封装，具有体积小、重量轻、易于自动化生产的特点。</a:t>
            </a:r>
          </a:p>
          <a:p>
            <a:r>
              <a:t>2.SOP封装适用于表面贴装技术，大大提高了生产效率。</a:t>
            </a:r>
          </a:p>
          <a:p>
            <a:r>
              <a:t>3.SOP封装已成为目前主流的芯片封装形式之一，广泛应用于各种电子设备中。</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封装类型与特点</a:t>
            </a:r>
          </a:p>
        </p:txBody>
      </p:sp>
      <p:sp>
        <p:nvSpPr>
          <p:cNvPr id="3" name="Text Placeholder 2"/>
          <p:cNvSpPr>
            <a:spLocks noGrp="1"/>
          </p:cNvSpPr>
          <p:nvPr>
            <p:ph type="body" idx="1"/>
          </p:nvPr>
        </p:nvSpPr>
        <p:spPr/>
        <p:txBody>
          <a:bodyPr/>
          <a:lstStyle/>
          <a:p>
            <a:r>
              <a:t>QFP封装</a:t>
            </a:r>
          </a:p>
        </p:txBody>
      </p:sp>
      <p:sp>
        <p:nvSpPr>
          <p:cNvPr id="4" name="Content Placeholder 3"/>
          <p:cNvSpPr>
            <a:spLocks noGrp="1"/>
          </p:cNvSpPr>
          <p:nvPr>
            <p:ph sz="half" idx="2"/>
          </p:nvPr>
        </p:nvSpPr>
        <p:spPr/>
        <p:txBody>
          <a:bodyPr/>
          <a:lstStyle/>
          <a:p>
            <a:r>
              <a:t>1.QFP封装是一种四侧引脚扁平封装，具有高引脚数、小体积、轻薄的特点。</a:t>
            </a:r>
          </a:p>
          <a:p>
            <a:r>
              <a:t>2.QFP封装适用于高速、高密度的电路板设计，提高了电路的性能和可靠性。</a:t>
            </a:r>
          </a:p>
          <a:p>
            <a:r>
              <a:t>3.随着技术的不断进步，QFP封装的引脚间距不断缩小，引脚数不断增加，满足了电子设备对高性能、小型化的需求。</a:t>
            </a:r>
          </a:p>
          <a:p/>
        </p:txBody>
      </p:sp>
      <p:sp>
        <p:nvSpPr>
          <p:cNvPr id="5" name="Text Placeholder 4"/>
          <p:cNvSpPr>
            <a:spLocks noGrp="1"/>
          </p:cNvSpPr>
          <p:nvPr>
            <p:ph type="body" idx="3"/>
          </p:nvPr>
        </p:nvSpPr>
        <p:spPr/>
        <p:txBody>
          <a:bodyPr/>
          <a:lstStyle/>
          <a:p>
            <a:r>
              <a:t>BGA封装</a:t>
            </a:r>
          </a:p>
        </p:txBody>
      </p:sp>
      <p:sp>
        <p:nvSpPr>
          <p:cNvPr id="6" name="Content Placeholder 5"/>
          <p:cNvSpPr>
            <a:spLocks noGrp="1"/>
          </p:cNvSpPr>
          <p:nvPr>
            <p:ph sz="half" idx="4"/>
          </p:nvPr>
        </p:nvSpPr>
        <p:spPr/>
        <p:txBody>
          <a:bodyPr/>
          <a:lstStyle/>
          <a:p>
            <a:r>
              <a:t>1.BGA封装是一种球栅阵列封装，具有高密度、高可靠性、良好的热性能等特点。</a:t>
            </a:r>
          </a:p>
          <a:p>
            <a:r>
              <a:t>2.BGA封装的引脚以球形阵列分布在芯片底部，大大提高了引脚数和密度，减小了封装体积。</a:t>
            </a:r>
          </a:p>
          <a:p>
            <a:r>
              <a:t>3.BGA封装适用于高性能、高密度的电子设备中，已成为目前主流的芯片封装形式之一。</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封装类型与特点</a:t>
            </a:r>
          </a:p>
        </p:txBody>
      </p:sp>
      <p:sp>
        <p:nvSpPr>
          <p:cNvPr id="3" name="Text Placeholder 2"/>
          <p:cNvSpPr>
            <a:spLocks noGrp="1"/>
          </p:cNvSpPr>
          <p:nvPr>
            <p:ph type="body" idx="1"/>
          </p:nvPr>
        </p:nvSpPr>
        <p:spPr/>
        <p:txBody>
          <a:bodyPr/>
          <a:lstStyle/>
          <a:p>
            <a:r>
              <a:t>WLCSP封装</a:t>
            </a:r>
          </a:p>
        </p:txBody>
      </p:sp>
      <p:sp>
        <p:nvSpPr>
          <p:cNvPr id="4" name="Content Placeholder 3"/>
          <p:cNvSpPr>
            <a:spLocks noGrp="1"/>
          </p:cNvSpPr>
          <p:nvPr>
            <p:ph sz="half" idx="2"/>
          </p:nvPr>
        </p:nvSpPr>
        <p:spPr/>
        <p:txBody>
          <a:bodyPr/>
          <a:lstStyle/>
          <a:p>
            <a:r>
              <a:t>1.WLCSP封装是一种晶圆级芯片尺寸封装，具有超小体积、轻薄、高性能等特点。</a:t>
            </a:r>
          </a:p>
          <a:p>
            <a:r>
              <a:t>2.WLCSP封装直接将芯片和封装集成在一起，大大减小了封装体积和重量，提高了电路的性能和可靠性。</a:t>
            </a:r>
          </a:p>
          <a:p>
            <a:r>
              <a:t>3.WLCSP封装适用于移动设备、可穿戴设备等对体积和重量要求严格的电子设备中。</a:t>
            </a:r>
          </a:p>
          <a:p/>
        </p:txBody>
      </p:sp>
      <p:sp>
        <p:nvSpPr>
          <p:cNvPr id="5" name="Text Placeholder 4"/>
          <p:cNvSpPr>
            <a:spLocks noGrp="1"/>
          </p:cNvSpPr>
          <p:nvPr>
            <p:ph type="body" idx="3"/>
          </p:nvPr>
        </p:nvSpPr>
        <p:spPr/>
        <p:txBody>
          <a:bodyPr/>
          <a:lstStyle/>
          <a:p>
            <a:r>
              <a:t>SiP封装</a:t>
            </a:r>
          </a:p>
        </p:txBody>
      </p:sp>
      <p:sp>
        <p:nvSpPr>
          <p:cNvPr id="6" name="Content Placeholder 5"/>
          <p:cNvSpPr>
            <a:spLocks noGrp="1"/>
          </p:cNvSpPr>
          <p:nvPr>
            <p:ph sz="half" idx="4"/>
          </p:nvPr>
        </p:nvSpPr>
        <p:spPr/>
        <p:txBody>
          <a:bodyPr/>
          <a:lstStyle/>
          <a:p>
            <a:r>
              <a:t>1.SiP封装是一种系统级封装，可以将多个芯片、无源元件、传感器等集成在一个封装内，实现更高的集成度和功能。</a:t>
            </a:r>
          </a:p>
          <a:p>
            <a:r>
              <a:t>2.SiP封装可以大大减小电子设备的体积和重量，提高电路的性能和可靠性。</a:t>
            </a:r>
          </a:p>
          <a:p>
            <a:r>
              <a:t>3.SiP封装已成为未来芯片封装的重要发展方向之一，尤其在移动设备、物联网、可穿戴设备等领域具有广泛的应用前景。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封装工艺流程</a:t>
            </a:r>
          </a:p>
        </p:txBody>
      </p:sp>
      <p:sp>
        <p:nvSpPr>
          <p:cNvPr id="3" name="Subtitle 2"/>
          <p:cNvSpPr>
            <a:spLocks noGrp="1"/>
          </p:cNvSpPr>
          <p:nvPr>
            <p:ph type="subTitle" idx="1"/>
          </p:nvPr>
        </p:nvSpPr>
        <p:spPr/>
        <p:txBody>
          <a:bodyPr/>
          <a:lstStyle/>
          <a:p>
            <a:r>
              <a:t>芯片封装技术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封装工艺流程</a:t>
            </a:r>
          </a:p>
        </p:txBody>
      </p:sp>
      <p:sp>
        <p:nvSpPr>
          <p:cNvPr id="3" name="Text Placeholder 2"/>
          <p:cNvSpPr>
            <a:spLocks noGrp="1"/>
          </p:cNvSpPr>
          <p:nvPr>
            <p:ph type="body" idx="1"/>
          </p:nvPr>
        </p:nvSpPr>
        <p:spPr/>
        <p:txBody>
          <a:bodyPr/>
          <a:lstStyle/>
          <a:p>
            <a:r>
              <a:t>芯片封装工艺流程简介</a:t>
            </a:r>
          </a:p>
        </p:txBody>
      </p:sp>
      <p:sp>
        <p:nvSpPr>
          <p:cNvPr id="4" name="Content Placeholder 3"/>
          <p:cNvSpPr>
            <a:spLocks noGrp="1"/>
          </p:cNvSpPr>
          <p:nvPr>
            <p:ph sz="half" idx="2"/>
          </p:nvPr>
        </p:nvSpPr>
        <p:spPr/>
        <p:txBody>
          <a:bodyPr/>
          <a:lstStyle/>
          <a:p>
            <a:r>
              <a:t>1.芯片封装工艺流程是将芯片封装为最终产品的一系列操作步骤。</a:t>
            </a:r>
          </a:p>
          <a:p>
            <a:r>
              <a:t>2.工艺流程包括晶圆减薄、晶圆切割、芯片贴装、引线键合、塑封、切筋和成型、电镀和打印等步骤。</a:t>
            </a:r>
          </a:p>
          <a:p>
            <a:r>
              <a:t>3.封装工艺流程的优化和提高生产效率是封装技术发展的重要趋势。</a:t>
            </a:r>
          </a:p>
          <a:p/>
        </p:txBody>
      </p:sp>
      <p:sp>
        <p:nvSpPr>
          <p:cNvPr id="5" name="Text Placeholder 4"/>
          <p:cNvSpPr>
            <a:spLocks noGrp="1"/>
          </p:cNvSpPr>
          <p:nvPr>
            <p:ph type="body" idx="3"/>
          </p:nvPr>
        </p:nvSpPr>
        <p:spPr/>
        <p:txBody>
          <a:bodyPr/>
          <a:lstStyle/>
          <a:p>
            <a:r>
              <a:t>晶圆减薄</a:t>
            </a:r>
          </a:p>
        </p:txBody>
      </p:sp>
      <p:sp>
        <p:nvSpPr>
          <p:cNvPr id="6" name="Content Placeholder 5"/>
          <p:cNvSpPr>
            <a:spLocks noGrp="1"/>
          </p:cNvSpPr>
          <p:nvPr>
            <p:ph sz="half" idx="4"/>
          </p:nvPr>
        </p:nvSpPr>
        <p:spPr/>
        <p:txBody>
          <a:bodyPr/>
          <a:lstStyle/>
          <a:p>
            <a:r>
              <a:t>1.晶圆减薄是通过研磨和抛光等方法，将晶圆的厚度减薄到适合封装的程度。</a:t>
            </a:r>
          </a:p>
          <a:p>
            <a:r>
              <a:t>2.减薄可以提高晶圆的机械性能和热性能，有利于提高芯片的工作效率和可靠性。</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封装工艺流程</a:t>
            </a:r>
          </a:p>
        </p:txBody>
      </p:sp>
      <p:sp>
        <p:nvSpPr>
          <p:cNvPr id="3" name="Text Placeholder 2"/>
          <p:cNvSpPr>
            <a:spLocks noGrp="1"/>
          </p:cNvSpPr>
          <p:nvPr>
            <p:ph type="body" idx="1"/>
          </p:nvPr>
        </p:nvSpPr>
        <p:spPr/>
        <p:txBody>
          <a:bodyPr/>
          <a:lstStyle/>
          <a:p>
            <a:r>
              <a:t>晶圆切割</a:t>
            </a:r>
          </a:p>
        </p:txBody>
      </p:sp>
      <p:sp>
        <p:nvSpPr>
          <p:cNvPr id="4" name="Content Placeholder 3"/>
          <p:cNvSpPr>
            <a:spLocks noGrp="1"/>
          </p:cNvSpPr>
          <p:nvPr>
            <p:ph sz="half" idx="2"/>
          </p:nvPr>
        </p:nvSpPr>
        <p:spPr/>
        <p:txBody>
          <a:bodyPr/>
          <a:lstStyle/>
          <a:p>
            <a:r>
              <a:t>1.晶圆切割是将晶圆分割成独立的芯片。</a:t>
            </a:r>
          </a:p>
          <a:p>
            <a:r>
              <a:t>2.切割过程中需要保证芯片的完整性和精度，避免产生裂纹和碎片等问题。</a:t>
            </a:r>
          </a:p>
          <a:p/>
        </p:txBody>
      </p:sp>
      <p:sp>
        <p:nvSpPr>
          <p:cNvPr id="5" name="Text Placeholder 4"/>
          <p:cNvSpPr>
            <a:spLocks noGrp="1"/>
          </p:cNvSpPr>
          <p:nvPr>
            <p:ph type="body" idx="3"/>
          </p:nvPr>
        </p:nvSpPr>
        <p:spPr/>
        <p:txBody>
          <a:bodyPr/>
          <a:lstStyle/>
          <a:p>
            <a:r>
              <a:t>芯片贴装</a:t>
            </a:r>
          </a:p>
        </p:txBody>
      </p:sp>
      <p:sp>
        <p:nvSpPr>
          <p:cNvPr id="6" name="Content Placeholder 5"/>
          <p:cNvSpPr>
            <a:spLocks noGrp="1"/>
          </p:cNvSpPr>
          <p:nvPr>
            <p:ph sz="half" idx="4"/>
          </p:nvPr>
        </p:nvSpPr>
        <p:spPr/>
        <p:txBody>
          <a:bodyPr/>
          <a:lstStyle/>
          <a:p>
            <a:r>
              <a:t>1.芯片贴装是将芯片贴装到基板或引脚框架上。</a:t>
            </a:r>
          </a:p>
          <a:p>
            <a:r>
              <a:t>2.贴装需要保证芯片的位置精度和机械稳定性，以确保封装的可靠性和性能。</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封装工艺流程</a:t>
            </a:r>
          </a:p>
        </p:txBody>
      </p:sp>
      <p:sp>
        <p:nvSpPr>
          <p:cNvPr id="3" name="Text Placeholder 2"/>
          <p:cNvSpPr>
            <a:spLocks noGrp="1"/>
          </p:cNvSpPr>
          <p:nvPr>
            <p:ph type="body" idx="1"/>
          </p:nvPr>
        </p:nvSpPr>
        <p:spPr/>
        <p:txBody>
          <a:bodyPr/>
          <a:lstStyle/>
          <a:p>
            <a:r>
              <a:t>引线键合</a:t>
            </a:r>
          </a:p>
        </p:txBody>
      </p:sp>
      <p:sp>
        <p:nvSpPr>
          <p:cNvPr id="4" name="Content Placeholder 3"/>
          <p:cNvSpPr>
            <a:spLocks noGrp="1"/>
          </p:cNvSpPr>
          <p:nvPr>
            <p:ph sz="half" idx="2"/>
          </p:nvPr>
        </p:nvSpPr>
        <p:spPr/>
        <p:txBody>
          <a:bodyPr/>
          <a:lstStyle/>
          <a:p>
            <a:r>
              <a:t>1.引线键合是利用金属线将芯片上的焊盘与基板或引脚框架上的引脚连接起来。</a:t>
            </a:r>
          </a:p>
          <a:p>
            <a:r>
              <a:t>2.键合需要保证引线的可靠性和电气性能，同时需要提高生产效率和降低成本。</a:t>
            </a:r>
          </a:p>
          <a:p/>
        </p:txBody>
      </p:sp>
      <p:sp>
        <p:nvSpPr>
          <p:cNvPr id="5" name="Text Placeholder 4"/>
          <p:cNvSpPr>
            <a:spLocks noGrp="1"/>
          </p:cNvSpPr>
          <p:nvPr>
            <p:ph type="body" idx="3"/>
          </p:nvPr>
        </p:nvSpPr>
        <p:spPr/>
        <p:txBody>
          <a:bodyPr/>
          <a:lstStyle/>
          <a:p>
            <a:r>
              <a:t>塑封</a:t>
            </a:r>
          </a:p>
        </p:txBody>
      </p:sp>
      <p:sp>
        <p:nvSpPr>
          <p:cNvPr id="6" name="Content Placeholder 5"/>
          <p:cNvSpPr>
            <a:spLocks noGrp="1"/>
          </p:cNvSpPr>
          <p:nvPr>
            <p:ph sz="half" idx="4"/>
          </p:nvPr>
        </p:nvSpPr>
        <p:spPr/>
        <p:txBody>
          <a:bodyPr/>
          <a:lstStyle/>
          <a:p>
            <a:r>
              <a:t>1.塑封是用塑料材料将芯片和引线等封装起来，以保护芯片和引线不受外界环境的影响。</a:t>
            </a:r>
          </a:p>
          <a:p>
            <a:r>
              <a:t>2.塑封需要保证塑料材料的耐热性、耐湿性和绝缘性等性能，同时需要优化生产工艺，提高生产效率和降低成本。</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封装材料与选择</a:t>
            </a:r>
          </a:p>
        </p:txBody>
      </p:sp>
      <p:sp>
        <p:nvSpPr>
          <p:cNvPr id="3" name="Subtitle 2"/>
          <p:cNvSpPr>
            <a:spLocks noGrp="1"/>
          </p:cNvSpPr>
          <p:nvPr>
            <p:ph type="subTitle" idx="1"/>
          </p:nvPr>
        </p:nvSpPr>
        <p:spPr/>
        <p:txBody>
          <a:bodyPr/>
          <a:lstStyle/>
          <a:p>
            <a:r>
              <a:t>芯片封装技术</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封装材料与选择</a:t>
            </a:r>
          </a:p>
        </p:txBody>
      </p:sp>
      <p:sp>
        <p:nvSpPr>
          <p:cNvPr id="3" name="Text Placeholder 2"/>
          <p:cNvSpPr>
            <a:spLocks noGrp="1"/>
          </p:cNvSpPr>
          <p:nvPr>
            <p:ph type="body" idx="1"/>
          </p:nvPr>
        </p:nvSpPr>
        <p:spPr/>
        <p:txBody>
          <a:bodyPr/>
          <a:lstStyle/>
          <a:p>
            <a:r>
              <a:t>封装材料类型与特性</a:t>
            </a:r>
          </a:p>
        </p:txBody>
      </p:sp>
      <p:sp>
        <p:nvSpPr>
          <p:cNvPr id="4" name="Content Placeholder 3"/>
          <p:cNvSpPr>
            <a:spLocks noGrp="1"/>
          </p:cNvSpPr>
          <p:nvPr>
            <p:ph sz="half" idx="2"/>
          </p:nvPr>
        </p:nvSpPr>
        <p:spPr/>
        <p:txBody>
          <a:bodyPr/>
          <a:lstStyle/>
          <a:p>
            <a:r>
              <a:t>1.不同的封装材料具有不同的热膨胀系数、热导率、电气性能等特性，需要根据芯片的应用场景和性能需求进行选择。</a:t>
            </a:r>
          </a:p>
          <a:p>
            <a:r>
              <a:t>2.常见封装材料包括陶瓷、金属、塑料等，每种材料都有其优缺点，需要根据具体需求进行权衡和选择。</a:t>
            </a:r>
          </a:p>
          <a:p>
            <a:r>
              <a:t>3.随着技术的不断发展，新型封装材料也在不断涌现，需要结合前沿趋势进行选择和应用。</a:t>
            </a:r>
          </a:p>
          <a:p/>
        </p:txBody>
      </p:sp>
      <p:sp>
        <p:nvSpPr>
          <p:cNvPr id="5" name="Text Placeholder 4"/>
          <p:cNvSpPr>
            <a:spLocks noGrp="1"/>
          </p:cNvSpPr>
          <p:nvPr>
            <p:ph type="body" idx="3"/>
          </p:nvPr>
        </p:nvSpPr>
        <p:spPr/>
        <p:txBody>
          <a:bodyPr/>
          <a:lstStyle/>
          <a:p>
            <a:r>
              <a:t>封装材料与可靠性</a:t>
            </a:r>
          </a:p>
        </p:txBody>
      </p:sp>
      <p:sp>
        <p:nvSpPr>
          <p:cNvPr id="6" name="Content Placeholder 5"/>
          <p:cNvSpPr>
            <a:spLocks noGrp="1"/>
          </p:cNvSpPr>
          <p:nvPr>
            <p:ph sz="half" idx="4"/>
          </p:nvPr>
        </p:nvSpPr>
        <p:spPr/>
        <p:txBody>
          <a:bodyPr/>
          <a:lstStyle/>
          <a:p>
            <a:r>
              <a:t>1.封装材料的可靠性对芯片的性能和使用寿命具有重要影响，需要选择具有高可靠性的封装材料。</a:t>
            </a:r>
          </a:p>
          <a:p>
            <a:r>
              <a:t>2.不同的封装材料在热、机械、电气等方面的可靠性存在差异，需要进行充分的测试和评估。</a:t>
            </a:r>
          </a:p>
          <a:p>
            <a:r>
              <a:t>3.提高封装材料的可靠性需要从材料本身、制造工艺、结构设计等多方面入手，进行全面优化和改进。</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封装材料与选择</a:t>
            </a:r>
          </a:p>
        </p:txBody>
      </p:sp>
      <p:sp>
        <p:nvSpPr>
          <p:cNvPr id="3" name="Text Placeholder 2"/>
          <p:cNvSpPr>
            <a:spLocks noGrp="1"/>
          </p:cNvSpPr>
          <p:nvPr>
            <p:ph type="body" idx="1"/>
          </p:nvPr>
        </p:nvSpPr>
        <p:spPr/>
        <p:txBody>
          <a:bodyPr/>
          <a:lstStyle/>
          <a:p>
            <a:r>
              <a:t>封装材料与热管理</a:t>
            </a:r>
          </a:p>
        </p:txBody>
      </p:sp>
      <p:sp>
        <p:nvSpPr>
          <p:cNvPr id="4" name="Content Placeholder 3"/>
          <p:cNvSpPr>
            <a:spLocks noGrp="1"/>
          </p:cNvSpPr>
          <p:nvPr>
            <p:ph sz="half" idx="2"/>
          </p:nvPr>
        </p:nvSpPr>
        <p:spPr/>
        <p:txBody>
          <a:bodyPr/>
          <a:lstStyle/>
          <a:p>
            <a:r>
              <a:t>1.芯片的热量产生和散发对封装材料的热管理性能提出较高要求，需要选择具有良好热导率和热稳定性的封装材料。</a:t>
            </a:r>
          </a:p>
          <a:p>
            <a:r>
              <a:t>2.不同的封装材料在热管理方面的表现存在差异，需要根据芯片的热设计需求进行选择和优化。</a:t>
            </a:r>
          </a:p>
          <a:p>
            <a:r>
              <a:t>3.针对新型芯片和封装技术，需要探索和开发具有更高热管理性能的新型封装材料。</a:t>
            </a:r>
          </a:p>
          <a:p/>
        </p:txBody>
      </p:sp>
      <p:sp>
        <p:nvSpPr>
          <p:cNvPr id="5" name="Text Placeholder 4"/>
          <p:cNvSpPr>
            <a:spLocks noGrp="1"/>
          </p:cNvSpPr>
          <p:nvPr>
            <p:ph type="body" idx="3"/>
          </p:nvPr>
        </p:nvSpPr>
        <p:spPr/>
        <p:txBody>
          <a:bodyPr/>
          <a:lstStyle/>
          <a:p>
            <a:r>
              <a:t>封装材料与成本</a:t>
            </a:r>
          </a:p>
        </p:txBody>
      </p:sp>
      <p:sp>
        <p:nvSpPr>
          <p:cNvPr id="6" name="Content Placeholder 5"/>
          <p:cNvSpPr>
            <a:spLocks noGrp="1"/>
          </p:cNvSpPr>
          <p:nvPr>
            <p:ph sz="half" idx="4"/>
          </p:nvPr>
        </p:nvSpPr>
        <p:spPr/>
        <p:txBody>
          <a:bodyPr/>
          <a:lstStyle/>
          <a:p>
            <a:r>
              <a:t>1.封装材料成本是芯片制造成本的重要组成部分，需要选择性价比高的封装材料。</a:t>
            </a:r>
          </a:p>
          <a:p>
            <a:r>
              <a:t>2.不同类型和品牌的封装材料价格差异较大，需要根据芯片的应用和市场定位进行成本和性能的平衡。</a:t>
            </a:r>
          </a:p>
          <a:p>
            <a:r>
              <a:t>3.通过改进封装工艺和优化结构设计，可以降低封装材料成本，提高芯片的性价比和市场竞争力。</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https://d.book118.com/308076116013006031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芯片封装技术简介</vt:lpstr>
      <vt:lpstr> 芯片封装技术简介</vt:lpstr>
      <vt:lpstr> 芯片封装技术简介</vt:lpstr>
      <vt:lpstr> 芯片封装技术简介</vt:lpstr>
      <vt:lpstr> 封装类型与特点</vt:lpstr>
      <vt:lpstr> 封装类型与特点</vt:lpstr>
      <vt:lpstr> 封装类型与特点</vt:lpstr>
      <vt:lpstr> 封装类型与特点</vt:lpstr>
      <vt:lpstr> 封装工艺流程</vt:lpstr>
      <vt:lpstr> 封装工艺流程</vt:lpstr>
      <vt:lpstr> 封装工艺流程</vt:lpstr>
      <vt:lpstr> 封装工艺流程</vt:lpstr>
      <vt:lpstr> 封装材料与选择</vt:lpstr>
      <vt:lpstr> 封装材料与选择</vt:lpstr>
      <vt:lpstr> 封装材料与选择</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2024-09-07T19:41:57.226</cp:lastPrinted>
  <dcterms:created xsi:type="dcterms:W3CDTF">2024-09-07T11:41:57Z</dcterms:created>
  <dcterms:modified xsi:type="dcterms:W3CDTF">2024-09-07T11:41:59Z</dcterms:modified>
</cp:coreProperties>
</file>