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5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76E4C-A718-453A-A32B-25EF6407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5E9D0-6950-47EA-B591-997A47F5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9A3CB-232A-4440-B5D2-C9C4A4CC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29785-F979-46ED-BCAE-6E5428B7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5586F-52E0-41EC-9BEC-633ED18C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F1D26-5579-40E8-BC4E-4CC1CD84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1B406-47CF-425F-8240-BE65B2AB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BB5C5-5AB8-44FC-B8A4-1BEF8518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46949-35B3-484B-B399-505E506D1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6C2AC-C827-456E-A360-2A3B06201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601E1-7468-448D-BE6C-38D51EAA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906" r:id="rId2"/>
    <p:sldLayoutId id="2147493907" r:id="rId3"/>
    <p:sldLayoutId id="2147493908" r:id="rId4"/>
    <p:sldLayoutId id="2147493909" r:id="rId5"/>
    <p:sldLayoutId id="2147493910" r:id="rId6"/>
    <p:sldLayoutId id="2147493911" r:id="rId7"/>
    <p:sldLayoutId id="2147493912" r:id="rId8"/>
    <p:sldLayoutId id="2147493913" r:id="rId9"/>
    <p:sldLayoutId id="2147493914" r:id="rId10"/>
    <p:sldLayoutId id="21474939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7010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整合推广传播企划案课件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课程介绍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整合推广传播概述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品牌传播策略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社交媒体推广策略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线下活动推广策略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课程背景</a:t>
            </a:r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整合推广传播的概念和重要性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课程的目标和主要内容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适合人群和适用场景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课程价值和意义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学习如何制定有效的整合推广传播策略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掌握整合推广传播的基本概念和原理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了解整合推广传播在市场营销中的作用和意义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掌握整合推广传播的执行和评估方法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课程内容</a:t>
            </a:r>
            <a:endParaRPr lang="zh-CN" altLang="en-US"/>
          </a:p>
        </p:txBody>
      </p:sp>
      <p:sp>
        <p:nvSpPr>
          <p:cNvPr id="10490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整合推广传播的概念与重要性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课程目标：掌握整合推广传播的核心技能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课程内容：涵盖理论、案例和实践三个部分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课程安排：包括时间、地点、师资等详细信息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整合推广传播概述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整合推广传播定义</a:t>
            </a:r>
            <a:endParaRPr lang="zh-CN" altLang="en-US"/>
          </a:p>
        </p:txBody>
      </p:sp>
      <p:sp>
        <p:nvSpPr>
          <p:cNvPr id="104920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特点：多渠道、多形式、多角度，注重传播效果和受众体验。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定义：整合推广传播是一种通过各种传播手段和渠道，将品牌、产品、服务等信息传递给目标受众，以实现营销目标的过程。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目的：提高品牌知名度、增强品牌美誉度、促进产品销售。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手段：广告、公关、促销、社交媒体等多种传播手段。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整合推广传播的重要性</a:t>
            </a:r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提升品牌知名度和美誉度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促进产品销售和市场份额增长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增强消费者对品牌的忠诚度和满意度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提升企业形象和竞争力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整合推广传播的策略</a:t>
            </a:r>
            <a:endParaRPr lang="zh-CN" altLang="en-US"/>
          </a:p>
        </p:txBody>
      </p:sp>
      <p:sp>
        <p:nvSpPr>
          <p:cNvPr id="10493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目标受众：明确目标受众，了解其需求和特点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传播渠道：选择合适的传播渠道，包括线上和线下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内容创意：通过创意内容吸引受众，提高传播效果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营销策略：制定有效的营销策略，提高品牌知名度和美誉度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品牌传播策略</a:t>
            </a:r>
            <a:endParaRPr lang="zh-CN" altLang="en-US"/>
          </a:p>
        </p:txBody>
      </p:sp>
      <p:sp>
        <p:nvSpPr>
          <p:cNvPr id="10493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品牌定位</a:t>
            </a:r>
            <a:endParaRPr lang="zh-CN" altLang="en-US"/>
          </a:p>
        </p:txBody>
      </p:sp>
      <p:sp>
        <p:nvSpPr>
          <p:cNvPr id="104943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品牌传播：选择合适的传播渠道和传播方式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品牌目标：明确品牌的发展方向和目标受众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品牌形象：塑造独特的品牌形象和品牌识别度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品牌策略：制定有针对性的品牌策略和推广计划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品牌传播渠道</a:t>
            </a:r>
            <a:endParaRPr lang="zh-CN" altLang="en-US"/>
          </a:p>
        </p:txBody>
      </p:sp>
      <p:sp>
        <p:nvSpPr>
          <p:cNvPr id="1049500" name="对角圆角矩形 15"/>
          <p:cNvSpPr/>
          <p:nvPr>
            <p:custDataLst>
              <p:tags r:id="rId2"/>
            </p:custDataLst>
          </p:nvPr>
        </p:nvSpPr>
        <p:spPr>
          <a:xfrm>
            <a:off x="1404891" y="3554170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6"/>
          <p:cNvSpPr/>
          <p:nvPr>
            <p:custDataLst>
              <p:tags r:id="rId3"/>
            </p:custDataLst>
          </p:nvPr>
        </p:nvSpPr>
        <p:spPr>
          <a:xfrm>
            <a:off x="1404891" y="3426144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7"/>
          <p:cNvSpPr/>
          <p:nvPr>
            <p:custDataLst>
              <p:tags r:id="rId4"/>
            </p:custDataLst>
          </p:nvPr>
        </p:nvSpPr>
        <p:spPr>
          <a:xfrm>
            <a:off x="1912538" y="3426781"/>
            <a:ext cx="76434" cy="12739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27"/>
          <p:cNvSpPr txBox="1"/>
          <p:nvPr>
            <p:custDataLst>
              <p:tags r:id="rId5"/>
            </p:custDataLst>
          </p:nvPr>
        </p:nvSpPr>
        <p:spPr>
          <a:xfrm>
            <a:off x="1945659" y="3563724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社交媒体传播：通过社交媒体平台进行品牌传播，如微博、微信、抖音等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2"/>
          <p:cNvSpPr/>
          <p:nvPr>
            <p:custDataLst>
              <p:tags r:id="rId6"/>
            </p:custDataLst>
          </p:nvPr>
        </p:nvSpPr>
        <p:spPr>
          <a:xfrm>
            <a:off x="1404891" y="1580906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53"/>
          <p:cNvSpPr/>
          <p:nvPr>
            <p:custDataLst>
              <p:tags r:id="rId7"/>
            </p:custDataLst>
          </p:nvPr>
        </p:nvSpPr>
        <p:spPr>
          <a:xfrm>
            <a:off x="1404891" y="1452880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54"/>
          <p:cNvSpPr/>
          <p:nvPr>
            <p:custDataLst>
              <p:tags r:id="rId8"/>
            </p:custDataLst>
          </p:nvPr>
        </p:nvSpPr>
        <p:spPr>
          <a:xfrm>
            <a:off x="1912538" y="1453517"/>
            <a:ext cx="76434" cy="12739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56"/>
          <p:cNvSpPr txBox="1"/>
          <p:nvPr>
            <p:custDataLst>
              <p:tags r:id="rId9"/>
            </p:custDataLst>
          </p:nvPr>
        </p:nvSpPr>
        <p:spPr>
          <a:xfrm>
            <a:off x="1945659" y="1584091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广告传播：通过各种广告形式和媒体进行品牌传播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"/>
          <p:cNvSpPr/>
          <p:nvPr>
            <p:custDataLst>
              <p:tags r:id="rId10"/>
            </p:custDataLst>
          </p:nvPr>
        </p:nvSpPr>
        <p:spPr>
          <a:xfrm>
            <a:off x="1404891" y="2567538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6"/>
          <p:cNvSpPr/>
          <p:nvPr>
            <p:custDataLst>
              <p:tags r:id="rId11"/>
            </p:custDataLst>
          </p:nvPr>
        </p:nvSpPr>
        <p:spPr>
          <a:xfrm>
            <a:off x="1404891" y="2439512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7"/>
          <p:cNvSpPr/>
          <p:nvPr>
            <p:custDataLst>
              <p:tags r:id="rId12"/>
            </p:custDataLst>
          </p:nvPr>
        </p:nvSpPr>
        <p:spPr>
          <a:xfrm>
            <a:off x="1912538" y="2440149"/>
            <a:ext cx="76434" cy="12739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13"/>
            </p:custDataLst>
          </p:nvPr>
        </p:nvSpPr>
        <p:spPr>
          <a:xfrm>
            <a:off x="1945659" y="2577093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公关传播：通过公关活动、新闻稿发布等方式进行品牌传播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9"/>
          <p:cNvSpPr/>
          <p:nvPr>
            <p:custDataLst>
              <p:tags r:id="rId14"/>
            </p:custDataLst>
          </p:nvPr>
        </p:nvSpPr>
        <p:spPr>
          <a:xfrm>
            <a:off x="1404891" y="4540802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10"/>
          <p:cNvSpPr/>
          <p:nvPr>
            <p:custDataLst>
              <p:tags r:id="rId15"/>
            </p:custDataLst>
          </p:nvPr>
        </p:nvSpPr>
        <p:spPr>
          <a:xfrm>
            <a:off x="1404891" y="4412776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11"/>
          <p:cNvSpPr/>
          <p:nvPr>
            <p:custDataLst>
              <p:tags r:id="rId16"/>
            </p:custDataLst>
          </p:nvPr>
        </p:nvSpPr>
        <p:spPr>
          <a:xfrm>
            <a:off x="1912538" y="4413412"/>
            <a:ext cx="76434" cy="12739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12"/>
          <p:cNvSpPr txBox="1"/>
          <p:nvPr>
            <p:custDataLst>
              <p:tags r:id="rId17"/>
            </p:custDataLst>
          </p:nvPr>
        </p:nvSpPr>
        <p:spPr>
          <a:xfrm>
            <a:off x="1945659" y="4550356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线下活动传播：通过线下活动、展览等方式进行品牌传播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14"/>
          <p:cNvSpPr/>
          <p:nvPr>
            <p:custDataLst>
              <p:tags r:id="rId18"/>
            </p:custDataLst>
          </p:nvPr>
        </p:nvSpPr>
        <p:spPr>
          <a:xfrm>
            <a:off x="1404891" y="5527434"/>
            <a:ext cx="9376609" cy="7025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18"/>
          <p:cNvSpPr/>
          <p:nvPr>
            <p:custDataLst>
              <p:tags r:id="rId19"/>
            </p:custDataLst>
          </p:nvPr>
        </p:nvSpPr>
        <p:spPr>
          <a:xfrm>
            <a:off x="1404891" y="5399407"/>
            <a:ext cx="507306" cy="48408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19"/>
          <p:cNvSpPr/>
          <p:nvPr>
            <p:custDataLst>
              <p:tags r:id="rId20"/>
            </p:custDataLst>
          </p:nvPr>
        </p:nvSpPr>
        <p:spPr>
          <a:xfrm>
            <a:off x="1912538" y="5400044"/>
            <a:ext cx="76434" cy="127390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20"/>
          <p:cNvSpPr txBox="1"/>
          <p:nvPr>
            <p:custDataLst>
              <p:tags r:id="rId21"/>
            </p:custDataLst>
          </p:nvPr>
        </p:nvSpPr>
        <p:spPr>
          <a:xfrm>
            <a:off x="1945659" y="5536988"/>
            <a:ext cx="8590512" cy="6904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合作伙伴传播：通过合作伙伴的渠道进行品牌传播，如代理商、经销商等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品牌传播内容</a:t>
            </a:r>
            <a:endParaRPr lang="zh-CN" altLang="en-US"/>
          </a:p>
        </p:txBody>
      </p:sp>
      <p:sp>
        <p:nvSpPr>
          <p:cNvPr id="10495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品牌形象传播：通过广告、公关活动等手段塑造品牌形象，提高品牌知名度和美誉度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产品信息传播：通过产品发布会、促销活动等手段传递产品信息，吸引消费者关注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企业文化传播：通过企业内刊、企业文化墙等手段传播企业文化，增强员工归属感和凝聚力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社会责任传播：通过公益活动、环保行动等手段传递企业社会责任，提高企业社会形象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品牌传播效果评估</a:t>
            </a:r>
            <a:endParaRPr lang="zh-CN" altLang="en-US"/>
          </a:p>
        </p:txBody>
      </p:sp>
      <p:sp>
        <p:nvSpPr>
          <p:cNvPr id="10496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传播渠道选择：评估不同渠道的传播效果，选择最合适的渠道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传播内容设计：评估不同内容的设计对品牌传播效果的影响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传播效果监测：通过数据监测和分析，了解品牌传播的实际效果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传播效果优化：根据监测结果，对品牌传播策略进行优化和调整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社交媒体推广策略</a:t>
            </a:r>
            <a:endParaRPr lang="zh-CN" altLang="en-US"/>
          </a:p>
        </p:txBody>
      </p:sp>
      <p:sp>
        <p:nvSpPr>
          <p:cNvPr id="10496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https://d.book118.com/308077010016006023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5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整合推广传播企划案课件</vt:lpstr>
      <vt:lpstr>目录</vt:lpstr>
      <vt:lpstr>添加章节标题</vt:lpstr>
      <vt:lpstr>课程介绍</vt:lpstr>
      <vt:lpstr>PowerPoint Presentation</vt:lpstr>
      <vt:lpstr>课程背景</vt:lpstr>
      <vt:lpstr>课程目标</vt:lpstr>
      <vt:lpstr>课程内容</vt:lpstr>
      <vt:lpstr>整合推广传播概述</vt:lpstr>
      <vt:lpstr>PowerPoint Presentation</vt:lpstr>
      <vt:lpstr>整合推广传播定义</vt:lpstr>
      <vt:lpstr>整合推广传播的重要性</vt:lpstr>
      <vt:lpstr>整合推广传播的策略</vt:lpstr>
      <vt:lpstr>品牌传播策略</vt:lpstr>
      <vt:lpstr>PowerPoint Presentation</vt:lpstr>
      <vt:lpstr>品牌定位</vt:lpstr>
      <vt:lpstr>品牌传播渠道</vt:lpstr>
      <vt:lpstr>品牌传播内容</vt:lpstr>
      <vt:lpstr>品牌传播效果评估</vt:lpstr>
      <vt:lpstr>社交媒体推广策略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2024-08-29T12:20:55.293</cp:lastPrinted>
  <dcterms:created xsi:type="dcterms:W3CDTF">2024-08-29T04:20:55Z</dcterms:created>
  <dcterms:modified xsi:type="dcterms:W3CDTF">2024-08-29T04:20:58Z</dcterms:modified>
</cp:coreProperties>
</file>